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 id="2147483802" r:id="rId2"/>
    <p:sldMasterId id="2147483828" r:id="rId3"/>
    <p:sldMasterId id="2147483854" r:id="rId4"/>
    <p:sldMasterId id="2147483880" r:id="rId5"/>
    <p:sldMasterId id="2147483922" r:id="rId6"/>
  </p:sldMasterIdLst>
  <p:notesMasterIdLst>
    <p:notesMasterId r:id="rId31"/>
  </p:notesMasterIdLst>
  <p:sldIdLst>
    <p:sldId id="258" r:id="rId7"/>
    <p:sldId id="327" r:id="rId8"/>
    <p:sldId id="308" r:id="rId9"/>
    <p:sldId id="318" r:id="rId10"/>
    <p:sldId id="283" r:id="rId11"/>
    <p:sldId id="282" r:id="rId12"/>
    <p:sldId id="310" r:id="rId13"/>
    <p:sldId id="311" r:id="rId14"/>
    <p:sldId id="312" r:id="rId15"/>
    <p:sldId id="319" r:id="rId16"/>
    <p:sldId id="313" r:id="rId17"/>
    <p:sldId id="314" r:id="rId18"/>
    <p:sldId id="316" r:id="rId19"/>
    <p:sldId id="264" r:id="rId20"/>
    <p:sldId id="328" r:id="rId21"/>
    <p:sldId id="292" r:id="rId22"/>
    <p:sldId id="279" r:id="rId23"/>
    <p:sldId id="285" r:id="rId24"/>
    <p:sldId id="305" r:id="rId25"/>
    <p:sldId id="324" r:id="rId26"/>
    <p:sldId id="325" r:id="rId27"/>
    <p:sldId id="297" r:id="rId28"/>
    <p:sldId id="261" r:id="rId29"/>
    <p:sldId id="262" r:id="rId30"/>
  </p:sldIdLst>
  <p:sldSz cx="9144000" cy="6858000" type="screen4x3"/>
  <p:notesSz cx="6669088" cy="992822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orient="horz" pos="2341">
          <p15:clr>
            <a:srgbClr val="A4A3A4"/>
          </p15:clr>
        </p15:guide>
        <p15:guide id="3" orient="horz" pos="709">
          <p15:clr>
            <a:srgbClr val="A4A3A4"/>
          </p15:clr>
        </p15:guide>
        <p15:guide id="4" orient="horz" pos="3838">
          <p15:clr>
            <a:srgbClr val="A4A3A4"/>
          </p15:clr>
        </p15:guide>
        <p15:guide id="5" pos="2925">
          <p15:clr>
            <a:srgbClr val="A4A3A4"/>
          </p15:clr>
        </p15:guide>
        <p15:guide id="6" pos="2789">
          <p15:clr>
            <a:srgbClr val="A4A3A4"/>
          </p15:clr>
        </p15:guide>
        <p15:guide id="7" pos="1519">
          <p15:clr>
            <a:srgbClr val="A4A3A4"/>
          </p15:clr>
        </p15:guide>
        <p15:guide id="8" pos="1383">
          <p15:clr>
            <a:srgbClr val="A4A3A4"/>
          </p15:clr>
        </p15:guide>
        <p15:guide id="9" pos="113">
          <p15:clr>
            <a:srgbClr val="A4A3A4"/>
          </p15:clr>
        </p15:guide>
        <p15:guide id="10" pos="4195">
          <p15:clr>
            <a:srgbClr val="A4A3A4"/>
          </p15:clr>
        </p15:guide>
        <p15:guide id="11" pos="4332">
          <p15:clr>
            <a:srgbClr val="A4A3A4"/>
          </p15:clr>
        </p15:guide>
        <p15:guide id="12" pos="56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94920" autoAdjust="0"/>
  </p:normalViewPr>
  <p:slideViewPr>
    <p:cSldViewPr>
      <p:cViewPr varScale="1">
        <p:scale>
          <a:sx n="87" d="100"/>
          <a:sy n="87" d="100"/>
        </p:scale>
        <p:origin x="1524" y="96"/>
      </p:cViewPr>
      <p:guideLst>
        <p:guide orient="horz" pos="2205"/>
        <p:guide orient="horz" pos="2341"/>
        <p:guide orient="horz" pos="709"/>
        <p:guide orient="horz" pos="3838"/>
        <p:guide pos="2925"/>
        <p:guide pos="2789"/>
        <p:guide pos="1519"/>
        <p:guide pos="1383"/>
        <p:guide pos="113"/>
        <p:guide pos="4195"/>
        <p:guide pos="4332"/>
        <p:guide pos="560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3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A519F-D0A1-4927-8C96-8387C70430A9}" type="doc">
      <dgm:prSet loTypeId="urn:microsoft.com/office/officeart/2005/8/layout/cycle1" loCatId="cycle" qsTypeId="urn:microsoft.com/office/officeart/2005/8/quickstyle/simple1" qsCatId="simple" csTypeId="urn:microsoft.com/office/officeart/2005/8/colors/accent1_2" csCatId="accent1"/>
      <dgm:spPr/>
    </dgm:pt>
    <dgm:pt modelId="{7A28BE0B-A59B-4F04-8F7F-FF04F5F626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b="1" i="0" u="none" strike="noStrike" cap="none" normalizeH="0" baseline="0" smtClean="0">
              <a:ln>
                <a:noFill/>
              </a:ln>
              <a:solidFill>
                <a:schemeClr val="tx1"/>
              </a:solidFill>
              <a:effectLst/>
              <a:ea typeface="宋体" panose="02010600030101010101" pitchFamily="2" charset="-122"/>
            </a:rPr>
            <a:t>税务</a:t>
          </a:r>
          <a:endParaRPr kumimoji="0" lang="en-GB" altLang="zh-CN" b="1" i="0" u="none" strike="noStrike" cap="none" normalizeH="0" baseline="0" smtClean="0">
            <a:ln>
              <a:noFill/>
            </a:ln>
            <a:solidFill>
              <a:schemeClr val="tx1"/>
            </a:solidFill>
            <a:effectLst/>
            <a:ea typeface="宋体" panose="02010600030101010101" pitchFamily="2" charset="-122"/>
          </a:endParaRPr>
        </a:p>
      </dgm:t>
    </dgm:pt>
    <dgm:pt modelId="{6D02E98C-1704-4B39-A014-4BA8C7DC4160}" type="parTrans" cxnId="{89962A43-620D-43D6-A73D-37AF4C642ED8}">
      <dgm:prSet/>
      <dgm:spPr/>
    </dgm:pt>
    <dgm:pt modelId="{49BC7AAB-8C9D-44D4-BDF4-9180FEE6563D}" type="sibTrans" cxnId="{89962A43-620D-43D6-A73D-37AF4C642ED8}">
      <dgm:prSet/>
      <dgm:spPr/>
    </dgm:pt>
    <dgm:pt modelId="{97C5BA19-0A65-4362-9071-3C81EA5333F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b="1" i="0" u="none" strike="noStrike" cap="none" normalizeH="0" baseline="0" smtClean="0">
              <a:ln>
                <a:noFill/>
              </a:ln>
              <a:solidFill>
                <a:schemeClr val="tx1"/>
              </a:solidFill>
              <a:effectLst/>
              <a:ea typeface="宋体" panose="02010600030101010101" pitchFamily="2" charset="-122"/>
            </a:rPr>
            <a:t>转让定价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GB" b="1" i="0" u="none" strike="noStrike" cap="none" normalizeH="0" baseline="0" smtClean="0">
            <a:ln>
              <a:noFill/>
            </a:ln>
            <a:solidFill>
              <a:schemeClr val="tx1"/>
            </a:solidFill>
            <a:effectLst/>
            <a:ea typeface="宋体" panose="02010600030101010101" pitchFamily="2" charset="-122"/>
          </a:endParaRPr>
        </a:p>
      </dgm:t>
    </dgm:pt>
    <dgm:pt modelId="{9FAA4A88-7BC9-4C56-A9E0-4BA63B3DB065}" type="parTrans" cxnId="{2AA9AF01-FB3F-4B1F-AB50-E53496320497}">
      <dgm:prSet/>
      <dgm:spPr/>
    </dgm:pt>
    <dgm:pt modelId="{C5072B8F-308D-43B5-95F0-652F75DE5CEC}" type="sibTrans" cxnId="{2AA9AF01-FB3F-4B1F-AB50-E53496320497}">
      <dgm:prSet/>
      <dgm:spPr/>
    </dgm:pt>
    <dgm:pt modelId="{A31ECB59-58D9-4079-AE41-67CD37EB05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b="1" i="0" u="none" strike="noStrike" cap="none" normalizeH="0" baseline="0" smtClean="0">
              <a:ln>
                <a:noFill/>
              </a:ln>
              <a:solidFill>
                <a:schemeClr val="tx1"/>
              </a:solidFill>
              <a:effectLst/>
              <a:ea typeface="宋体" panose="02010600030101010101" pitchFamily="2" charset="-122"/>
            </a:rPr>
            <a:t>海关</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GB" b="1" i="0" u="none" strike="noStrike" cap="none" normalizeH="0" baseline="0" smtClean="0">
            <a:ln>
              <a:noFill/>
            </a:ln>
            <a:solidFill>
              <a:schemeClr val="tx1"/>
            </a:solidFill>
            <a:effectLst/>
            <a:ea typeface="宋体" panose="02010600030101010101" pitchFamily="2" charset="-122"/>
          </a:endParaRPr>
        </a:p>
      </dgm:t>
    </dgm:pt>
    <dgm:pt modelId="{BDF66843-CD0E-47E9-906D-54255BA0CEE7}" type="parTrans" cxnId="{8551515C-C773-463A-91A0-FADFD075E31A}">
      <dgm:prSet/>
      <dgm:spPr/>
    </dgm:pt>
    <dgm:pt modelId="{EA48B2FB-575E-47B3-91A9-6F22F5D78028}" type="sibTrans" cxnId="{8551515C-C773-463A-91A0-FADFD075E31A}">
      <dgm:prSet/>
      <dgm:spPr/>
    </dgm:pt>
    <dgm:pt modelId="{8EF73FD5-F0D5-4328-B1B4-3D755940D7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b="1" i="0" u="none" strike="noStrike" cap="none" normalizeH="0" baseline="0" smtClean="0">
              <a:ln>
                <a:noFill/>
              </a:ln>
              <a:solidFill>
                <a:schemeClr val="tx1"/>
              </a:solidFill>
              <a:effectLst/>
              <a:ea typeface="宋体" panose="02010600030101010101" pitchFamily="2" charset="-122"/>
            </a:rPr>
            <a:t>外汇</a:t>
          </a:r>
        </a:p>
      </dgm:t>
    </dgm:pt>
    <dgm:pt modelId="{9E664531-3099-4CCD-B22C-5466769C3711}" type="parTrans" cxnId="{97F19396-DBF0-417E-A6EC-6BF603F23455}">
      <dgm:prSet/>
      <dgm:spPr/>
    </dgm:pt>
    <dgm:pt modelId="{065E3B56-C4E3-468E-9578-E4E701F8648B}" type="sibTrans" cxnId="{97F19396-DBF0-417E-A6EC-6BF603F23455}">
      <dgm:prSet/>
      <dgm:spPr/>
    </dgm:pt>
    <dgm:pt modelId="{F20E9149-317C-4987-802B-CE3EA446E02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b="1" i="0" u="none" strike="noStrike" cap="none" normalizeH="0" baseline="0" smtClean="0">
              <a:ln>
                <a:noFill/>
              </a:ln>
              <a:solidFill>
                <a:schemeClr val="tx1"/>
              </a:solidFill>
              <a:effectLst/>
              <a:ea typeface="宋体" panose="02010600030101010101" pitchFamily="2" charset="-122"/>
            </a:rPr>
            <a:t>商业登记</a:t>
          </a:r>
          <a:endParaRPr kumimoji="0" lang="en-GB" altLang="zh-CN" b="1" i="0" u="none" strike="noStrike" cap="none" normalizeH="0" baseline="0" smtClean="0">
            <a:ln>
              <a:noFill/>
            </a:ln>
            <a:solidFill>
              <a:schemeClr val="tx1"/>
            </a:solidFill>
            <a:effectLst/>
            <a:ea typeface="宋体" panose="02010600030101010101" pitchFamily="2" charset="-122"/>
          </a:endParaRPr>
        </a:p>
      </dgm:t>
    </dgm:pt>
    <dgm:pt modelId="{1EB99429-3A88-4938-9BBE-D04568756EA2}" type="parTrans" cxnId="{7624DD59-C93E-4E8F-9E78-B3EC9649DB40}">
      <dgm:prSet/>
      <dgm:spPr/>
    </dgm:pt>
    <dgm:pt modelId="{80603432-B99B-4E15-B5C2-C2610444898B}" type="sibTrans" cxnId="{7624DD59-C93E-4E8F-9E78-B3EC9649DB40}">
      <dgm:prSet/>
      <dgm:spPr/>
    </dgm:pt>
    <dgm:pt modelId="{4A4A286A-B554-4A05-9FF3-783C6E9B5A49}" type="pres">
      <dgm:prSet presAssocID="{F55A519F-D0A1-4927-8C96-8387C70430A9}" presName="cycle" presStyleCnt="0">
        <dgm:presLayoutVars>
          <dgm:dir/>
          <dgm:resizeHandles val="exact"/>
        </dgm:presLayoutVars>
      </dgm:prSet>
      <dgm:spPr/>
    </dgm:pt>
    <dgm:pt modelId="{AB862BCB-F9B9-4FDD-AC98-7CB69080C737}" type="pres">
      <dgm:prSet presAssocID="{7A28BE0B-A59B-4F04-8F7F-FF04F5F62684}" presName="dummy" presStyleCnt="0"/>
      <dgm:spPr/>
    </dgm:pt>
    <dgm:pt modelId="{74848FED-687C-40DE-A6C8-47FAE0C19148}" type="pres">
      <dgm:prSet presAssocID="{7A28BE0B-A59B-4F04-8F7F-FF04F5F62684}" presName="node" presStyleLbl="revTx" presStyleIdx="0" presStyleCnt="5">
        <dgm:presLayoutVars>
          <dgm:bulletEnabled val="1"/>
        </dgm:presLayoutVars>
      </dgm:prSet>
      <dgm:spPr/>
      <dgm:t>
        <a:bodyPr/>
        <a:lstStyle/>
        <a:p>
          <a:endParaRPr lang="en-GB"/>
        </a:p>
      </dgm:t>
    </dgm:pt>
    <dgm:pt modelId="{BB5F1D5A-EABF-44F4-807B-99CB3F72351A}" type="pres">
      <dgm:prSet presAssocID="{49BC7AAB-8C9D-44D4-BDF4-9180FEE6563D}" presName="sibTrans" presStyleLbl="node1" presStyleIdx="0" presStyleCnt="5"/>
      <dgm:spPr/>
    </dgm:pt>
    <dgm:pt modelId="{7231FC4A-E871-4078-B6CB-8861D0196B96}" type="pres">
      <dgm:prSet presAssocID="{97C5BA19-0A65-4362-9071-3C81EA5333F1}" presName="dummy" presStyleCnt="0"/>
      <dgm:spPr/>
    </dgm:pt>
    <dgm:pt modelId="{33F11F56-88B1-46C8-B78E-99541EC6FCAD}" type="pres">
      <dgm:prSet presAssocID="{97C5BA19-0A65-4362-9071-3C81EA5333F1}" presName="node" presStyleLbl="revTx" presStyleIdx="1" presStyleCnt="5">
        <dgm:presLayoutVars>
          <dgm:bulletEnabled val="1"/>
        </dgm:presLayoutVars>
      </dgm:prSet>
      <dgm:spPr/>
      <dgm:t>
        <a:bodyPr/>
        <a:lstStyle/>
        <a:p>
          <a:endParaRPr lang="en-GB"/>
        </a:p>
      </dgm:t>
    </dgm:pt>
    <dgm:pt modelId="{6DCD701A-DCCE-4416-B47F-3A414A587948}" type="pres">
      <dgm:prSet presAssocID="{C5072B8F-308D-43B5-95F0-652F75DE5CEC}" presName="sibTrans" presStyleLbl="node1" presStyleIdx="1" presStyleCnt="5"/>
      <dgm:spPr/>
    </dgm:pt>
    <dgm:pt modelId="{C8673017-D275-4713-9B33-FD5182B55C5B}" type="pres">
      <dgm:prSet presAssocID="{A31ECB59-58D9-4079-AE41-67CD37EB05CC}" presName="dummy" presStyleCnt="0"/>
      <dgm:spPr/>
    </dgm:pt>
    <dgm:pt modelId="{E15267F2-D163-4A68-A803-F89E5F9CE4E7}" type="pres">
      <dgm:prSet presAssocID="{A31ECB59-58D9-4079-AE41-67CD37EB05CC}" presName="node" presStyleLbl="revTx" presStyleIdx="2" presStyleCnt="5">
        <dgm:presLayoutVars>
          <dgm:bulletEnabled val="1"/>
        </dgm:presLayoutVars>
      </dgm:prSet>
      <dgm:spPr/>
      <dgm:t>
        <a:bodyPr/>
        <a:lstStyle/>
        <a:p>
          <a:endParaRPr lang="en-GB"/>
        </a:p>
      </dgm:t>
    </dgm:pt>
    <dgm:pt modelId="{2E6AB8DB-52DD-41CB-B521-F86A99F6EEA6}" type="pres">
      <dgm:prSet presAssocID="{EA48B2FB-575E-47B3-91A9-6F22F5D78028}" presName="sibTrans" presStyleLbl="node1" presStyleIdx="2" presStyleCnt="5"/>
      <dgm:spPr/>
    </dgm:pt>
    <dgm:pt modelId="{0187F853-268D-47C6-9FDA-F132F7559BE8}" type="pres">
      <dgm:prSet presAssocID="{8EF73FD5-F0D5-4328-B1B4-3D755940D7DD}" presName="dummy" presStyleCnt="0"/>
      <dgm:spPr/>
    </dgm:pt>
    <dgm:pt modelId="{2D14879D-90C6-4898-917D-48CD5F43823B}" type="pres">
      <dgm:prSet presAssocID="{8EF73FD5-F0D5-4328-B1B4-3D755940D7DD}" presName="node" presStyleLbl="revTx" presStyleIdx="3" presStyleCnt="5">
        <dgm:presLayoutVars>
          <dgm:bulletEnabled val="1"/>
        </dgm:presLayoutVars>
      </dgm:prSet>
      <dgm:spPr/>
      <dgm:t>
        <a:bodyPr/>
        <a:lstStyle/>
        <a:p>
          <a:endParaRPr lang="en-GB"/>
        </a:p>
      </dgm:t>
    </dgm:pt>
    <dgm:pt modelId="{AD11E8E7-9908-49E6-AADF-F41E4109D192}" type="pres">
      <dgm:prSet presAssocID="{065E3B56-C4E3-468E-9578-E4E701F8648B}" presName="sibTrans" presStyleLbl="node1" presStyleIdx="3" presStyleCnt="5"/>
      <dgm:spPr/>
    </dgm:pt>
    <dgm:pt modelId="{11D043A1-0F98-44C3-BEA4-28CD2959D94D}" type="pres">
      <dgm:prSet presAssocID="{F20E9149-317C-4987-802B-CE3EA446E029}" presName="dummy" presStyleCnt="0"/>
      <dgm:spPr/>
    </dgm:pt>
    <dgm:pt modelId="{182154BA-33B8-4B4C-8B75-F51BCC1BD9A2}" type="pres">
      <dgm:prSet presAssocID="{F20E9149-317C-4987-802B-CE3EA446E029}" presName="node" presStyleLbl="revTx" presStyleIdx="4" presStyleCnt="5">
        <dgm:presLayoutVars>
          <dgm:bulletEnabled val="1"/>
        </dgm:presLayoutVars>
      </dgm:prSet>
      <dgm:spPr/>
      <dgm:t>
        <a:bodyPr/>
        <a:lstStyle/>
        <a:p>
          <a:endParaRPr lang="en-GB"/>
        </a:p>
      </dgm:t>
    </dgm:pt>
    <dgm:pt modelId="{830103FE-59D8-44F4-B90D-D2CA882FE71E}" type="pres">
      <dgm:prSet presAssocID="{80603432-B99B-4E15-B5C2-C2610444898B}" presName="sibTrans" presStyleLbl="node1" presStyleIdx="4" presStyleCnt="5"/>
      <dgm:spPr/>
    </dgm:pt>
  </dgm:ptLst>
  <dgm:cxnLst>
    <dgm:cxn modelId="{6571C540-ED0A-4919-AEDA-4D1CF7987D03}" type="presOf" srcId="{A31ECB59-58D9-4079-AE41-67CD37EB05CC}" destId="{E15267F2-D163-4A68-A803-F89E5F9CE4E7}" srcOrd="0" destOrd="0" presId="urn:microsoft.com/office/officeart/2005/8/layout/cycle1"/>
    <dgm:cxn modelId="{DB37DF59-5B56-4D42-9737-899F6BE8A5B4}" type="presOf" srcId="{F20E9149-317C-4987-802B-CE3EA446E029}" destId="{182154BA-33B8-4B4C-8B75-F51BCC1BD9A2}" srcOrd="0" destOrd="0" presId="urn:microsoft.com/office/officeart/2005/8/layout/cycle1"/>
    <dgm:cxn modelId="{89962A43-620D-43D6-A73D-37AF4C642ED8}" srcId="{F55A519F-D0A1-4927-8C96-8387C70430A9}" destId="{7A28BE0B-A59B-4F04-8F7F-FF04F5F62684}" srcOrd="0" destOrd="0" parTransId="{6D02E98C-1704-4B39-A014-4BA8C7DC4160}" sibTransId="{49BC7AAB-8C9D-44D4-BDF4-9180FEE6563D}"/>
    <dgm:cxn modelId="{56A9C395-5B25-450C-A899-7246DD77B365}" type="presOf" srcId="{97C5BA19-0A65-4362-9071-3C81EA5333F1}" destId="{33F11F56-88B1-46C8-B78E-99541EC6FCAD}" srcOrd="0" destOrd="0" presId="urn:microsoft.com/office/officeart/2005/8/layout/cycle1"/>
    <dgm:cxn modelId="{1EC464B3-0EAF-4C79-A572-5A67941C9C5E}" type="presOf" srcId="{8EF73FD5-F0D5-4328-B1B4-3D755940D7DD}" destId="{2D14879D-90C6-4898-917D-48CD5F43823B}" srcOrd="0" destOrd="0" presId="urn:microsoft.com/office/officeart/2005/8/layout/cycle1"/>
    <dgm:cxn modelId="{8551515C-C773-463A-91A0-FADFD075E31A}" srcId="{F55A519F-D0A1-4927-8C96-8387C70430A9}" destId="{A31ECB59-58D9-4079-AE41-67CD37EB05CC}" srcOrd="2" destOrd="0" parTransId="{BDF66843-CD0E-47E9-906D-54255BA0CEE7}" sibTransId="{EA48B2FB-575E-47B3-91A9-6F22F5D78028}"/>
    <dgm:cxn modelId="{7624DD59-C93E-4E8F-9E78-B3EC9649DB40}" srcId="{F55A519F-D0A1-4927-8C96-8387C70430A9}" destId="{F20E9149-317C-4987-802B-CE3EA446E029}" srcOrd="4" destOrd="0" parTransId="{1EB99429-3A88-4938-9BBE-D04568756EA2}" sibTransId="{80603432-B99B-4E15-B5C2-C2610444898B}"/>
    <dgm:cxn modelId="{F8696086-4445-4EEE-9BD1-7A3DF3C36482}" type="presOf" srcId="{80603432-B99B-4E15-B5C2-C2610444898B}" destId="{830103FE-59D8-44F4-B90D-D2CA882FE71E}" srcOrd="0" destOrd="0" presId="urn:microsoft.com/office/officeart/2005/8/layout/cycle1"/>
    <dgm:cxn modelId="{381B558B-F2CC-48AF-B81A-0A6C9FA92762}" type="presOf" srcId="{EA48B2FB-575E-47B3-91A9-6F22F5D78028}" destId="{2E6AB8DB-52DD-41CB-B521-F86A99F6EEA6}" srcOrd="0" destOrd="0" presId="urn:microsoft.com/office/officeart/2005/8/layout/cycle1"/>
    <dgm:cxn modelId="{AB72CEB3-2F11-4580-AD2D-054CCC4DCEF9}" type="presOf" srcId="{7A28BE0B-A59B-4F04-8F7F-FF04F5F62684}" destId="{74848FED-687C-40DE-A6C8-47FAE0C19148}" srcOrd="0" destOrd="0" presId="urn:microsoft.com/office/officeart/2005/8/layout/cycle1"/>
    <dgm:cxn modelId="{AF18F0D8-3061-469B-A092-1408D035577B}" type="presOf" srcId="{49BC7AAB-8C9D-44D4-BDF4-9180FEE6563D}" destId="{BB5F1D5A-EABF-44F4-807B-99CB3F72351A}" srcOrd="0" destOrd="0" presId="urn:microsoft.com/office/officeart/2005/8/layout/cycle1"/>
    <dgm:cxn modelId="{B989D78F-9714-4E4A-8589-035BC30B5F4A}" type="presOf" srcId="{C5072B8F-308D-43B5-95F0-652F75DE5CEC}" destId="{6DCD701A-DCCE-4416-B47F-3A414A587948}" srcOrd="0" destOrd="0" presId="urn:microsoft.com/office/officeart/2005/8/layout/cycle1"/>
    <dgm:cxn modelId="{9BFEE7A0-ECFC-4760-8E54-EC601B98BED7}" type="presOf" srcId="{065E3B56-C4E3-468E-9578-E4E701F8648B}" destId="{AD11E8E7-9908-49E6-AADF-F41E4109D192}" srcOrd="0" destOrd="0" presId="urn:microsoft.com/office/officeart/2005/8/layout/cycle1"/>
    <dgm:cxn modelId="{2AA9AF01-FB3F-4B1F-AB50-E53496320497}" srcId="{F55A519F-D0A1-4927-8C96-8387C70430A9}" destId="{97C5BA19-0A65-4362-9071-3C81EA5333F1}" srcOrd="1" destOrd="0" parTransId="{9FAA4A88-7BC9-4C56-A9E0-4BA63B3DB065}" sibTransId="{C5072B8F-308D-43B5-95F0-652F75DE5CEC}"/>
    <dgm:cxn modelId="{8C02895B-CBAA-4F02-99E3-6986E25E06C0}" type="presOf" srcId="{F55A519F-D0A1-4927-8C96-8387C70430A9}" destId="{4A4A286A-B554-4A05-9FF3-783C6E9B5A49}" srcOrd="0" destOrd="0" presId="urn:microsoft.com/office/officeart/2005/8/layout/cycle1"/>
    <dgm:cxn modelId="{97F19396-DBF0-417E-A6EC-6BF603F23455}" srcId="{F55A519F-D0A1-4927-8C96-8387C70430A9}" destId="{8EF73FD5-F0D5-4328-B1B4-3D755940D7DD}" srcOrd="3" destOrd="0" parTransId="{9E664531-3099-4CCD-B22C-5466769C3711}" sibTransId="{065E3B56-C4E3-468E-9578-E4E701F8648B}"/>
    <dgm:cxn modelId="{B908D53E-10B9-4303-832B-78AF74128CDD}" type="presParOf" srcId="{4A4A286A-B554-4A05-9FF3-783C6E9B5A49}" destId="{AB862BCB-F9B9-4FDD-AC98-7CB69080C737}" srcOrd="0" destOrd="0" presId="urn:microsoft.com/office/officeart/2005/8/layout/cycle1"/>
    <dgm:cxn modelId="{AABFB23B-01A1-4AFF-B832-2518FC1AC2B6}" type="presParOf" srcId="{4A4A286A-B554-4A05-9FF3-783C6E9B5A49}" destId="{74848FED-687C-40DE-A6C8-47FAE0C19148}" srcOrd="1" destOrd="0" presId="urn:microsoft.com/office/officeart/2005/8/layout/cycle1"/>
    <dgm:cxn modelId="{644434D6-3279-4A48-A0CE-EB769DAD366A}" type="presParOf" srcId="{4A4A286A-B554-4A05-9FF3-783C6E9B5A49}" destId="{BB5F1D5A-EABF-44F4-807B-99CB3F72351A}" srcOrd="2" destOrd="0" presId="urn:microsoft.com/office/officeart/2005/8/layout/cycle1"/>
    <dgm:cxn modelId="{682B9260-C89D-47DB-ADA7-B6BF0C04D4D0}" type="presParOf" srcId="{4A4A286A-B554-4A05-9FF3-783C6E9B5A49}" destId="{7231FC4A-E871-4078-B6CB-8861D0196B96}" srcOrd="3" destOrd="0" presId="urn:microsoft.com/office/officeart/2005/8/layout/cycle1"/>
    <dgm:cxn modelId="{4CC934BF-6BFC-4B91-866B-90EFB8B1B61D}" type="presParOf" srcId="{4A4A286A-B554-4A05-9FF3-783C6E9B5A49}" destId="{33F11F56-88B1-46C8-B78E-99541EC6FCAD}" srcOrd="4" destOrd="0" presId="urn:microsoft.com/office/officeart/2005/8/layout/cycle1"/>
    <dgm:cxn modelId="{B5E3E891-D3FF-4B28-AC9C-9BDB90A9BE82}" type="presParOf" srcId="{4A4A286A-B554-4A05-9FF3-783C6E9B5A49}" destId="{6DCD701A-DCCE-4416-B47F-3A414A587948}" srcOrd="5" destOrd="0" presId="urn:microsoft.com/office/officeart/2005/8/layout/cycle1"/>
    <dgm:cxn modelId="{E78D2113-8708-4143-A416-B94BAE8B1132}" type="presParOf" srcId="{4A4A286A-B554-4A05-9FF3-783C6E9B5A49}" destId="{C8673017-D275-4713-9B33-FD5182B55C5B}" srcOrd="6" destOrd="0" presId="urn:microsoft.com/office/officeart/2005/8/layout/cycle1"/>
    <dgm:cxn modelId="{4706386E-EF5E-423A-B63E-E55472D5E282}" type="presParOf" srcId="{4A4A286A-B554-4A05-9FF3-783C6E9B5A49}" destId="{E15267F2-D163-4A68-A803-F89E5F9CE4E7}" srcOrd="7" destOrd="0" presId="urn:microsoft.com/office/officeart/2005/8/layout/cycle1"/>
    <dgm:cxn modelId="{B4E82B1D-D80B-4729-BBCC-2D5CC12CC279}" type="presParOf" srcId="{4A4A286A-B554-4A05-9FF3-783C6E9B5A49}" destId="{2E6AB8DB-52DD-41CB-B521-F86A99F6EEA6}" srcOrd="8" destOrd="0" presId="urn:microsoft.com/office/officeart/2005/8/layout/cycle1"/>
    <dgm:cxn modelId="{32A7134A-E2DA-41CA-A784-4E197CABFD98}" type="presParOf" srcId="{4A4A286A-B554-4A05-9FF3-783C6E9B5A49}" destId="{0187F853-268D-47C6-9FDA-F132F7559BE8}" srcOrd="9" destOrd="0" presId="urn:microsoft.com/office/officeart/2005/8/layout/cycle1"/>
    <dgm:cxn modelId="{E4C10F15-272B-44D3-9040-55C34F7BA924}" type="presParOf" srcId="{4A4A286A-B554-4A05-9FF3-783C6E9B5A49}" destId="{2D14879D-90C6-4898-917D-48CD5F43823B}" srcOrd="10" destOrd="0" presId="urn:microsoft.com/office/officeart/2005/8/layout/cycle1"/>
    <dgm:cxn modelId="{B6B1978A-8C39-4B50-898E-5FC151887402}" type="presParOf" srcId="{4A4A286A-B554-4A05-9FF3-783C6E9B5A49}" destId="{AD11E8E7-9908-49E6-AADF-F41E4109D192}" srcOrd="11" destOrd="0" presId="urn:microsoft.com/office/officeart/2005/8/layout/cycle1"/>
    <dgm:cxn modelId="{5312028A-CD0F-4A2C-BC63-64F326DCFD26}" type="presParOf" srcId="{4A4A286A-B554-4A05-9FF3-783C6E9B5A49}" destId="{11D043A1-0F98-44C3-BEA4-28CD2959D94D}" srcOrd="12" destOrd="0" presId="urn:microsoft.com/office/officeart/2005/8/layout/cycle1"/>
    <dgm:cxn modelId="{D574F7F9-DC15-4581-84AF-50CDF776E6C8}" type="presParOf" srcId="{4A4A286A-B554-4A05-9FF3-783C6E9B5A49}" destId="{182154BA-33B8-4B4C-8B75-F51BCC1BD9A2}" srcOrd="13" destOrd="0" presId="urn:microsoft.com/office/officeart/2005/8/layout/cycle1"/>
    <dgm:cxn modelId="{3D44A707-1C4E-468A-B80B-5C7CFDC2C2FA}" type="presParOf" srcId="{4A4A286A-B554-4A05-9FF3-783C6E9B5A49}" destId="{830103FE-59D8-44F4-B90D-D2CA882FE71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F96F1-E50A-42C5-90D2-6260B1A45B76}" type="doc">
      <dgm:prSet loTypeId="urn:microsoft.com/office/officeart/2005/8/layout/list1" loCatId="list" qsTypeId="urn:microsoft.com/office/officeart/2005/8/quickstyle/3d1" qsCatId="3D" csTypeId="urn:microsoft.com/office/officeart/2005/8/colors/accent4_2" csCatId="accent4" phldr="1"/>
      <dgm:spPr/>
      <dgm:t>
        <a:bodyPr/>
        <a:lstStyle/>
        <a:p>
          <a:endParaRPr lang="en-GB"/>
        </a:p>
      </dgm:t>
    </dgm:pt>
    <dgm:pt modelId="{1ABB0CCC-6129-475C-BCEC-27838CBD42A1}">
      <dgm:prSet phldrT="[Text]" custT="1"/>
      <dgm:spPr/>
      <dgm:t>
        <a:bodyPr/>
        <a:lstStyle/>
        <a:p>
          <a:r>
            <a:rPr lang="zh-CN" altLang="en-US" sz="1600" b="0" u="sng" dirty="0" smtClean="0">
              <a:latin typeface="华文楷体" pitchFamily="2" charset="-122"/>
              <a:ea typeface="华文楷体" pitchFamily="2" charset="-122"/>
            </a:rPr>
            <a:t>了解谈判对象</a:t>
          </a:r>
          <a:r>
            <a:rPr lang="zh-CN" altLang="en-US" sz="1600" b="0" dirty="0" smtClean="0">
              <a:latin typeface="华文楷体" pitchFamily="2" charset="-122"/>
              <a:ea typeface="华文楷体" pitchFamily="2" charset="-122"/>
            </a:rPr>
            <a:t>：</a:t>
          </a:r>
          <a:endParaRPr lang="en-GB" sz="1600" b="0" dirty="0">
            <a:latin typeface="华文楷体" pitchFamily="2" charset="-122"/>
            <a:ea typeface="华文楷体" pitchFamily="2" charset="-122"/>
          </a:endParaRPr>
        </a:p>
      </dgm:t>
    </dgm:pt>
    <dgm:pt modelId="{0C3AC266-4A0D-4332-8E3E-A2D4623F46AB}" type="parTrans" cxnId="{B87414BD-B294-4E57-A284-D70D84C1112D}">
      <dgm:prSet/>
      <dgm:spPr/>
      <dgm:t>
        <a:bodyPr/>
        <a:lstStyle/>
        <a:p>
          <a:endParaRPr lang="en-GB" sz="1600" b="0"/>
        </a:p>
      </dgm:t>
    </dgm:pt>
    <dgm:pt modelId="{1AC24C91-0FA8-4A75-89A3-5DF1D5275F13}" type="sibTrans" cxnId="{B87414BD-B294-4E57-A284-D70D84C1112D}">
      <dgm:prSet/>
      <dgm:spPr/>
      <dgm:t>
        <a:bodyPr/>
        <a:lstStyle/>
        <a:p>
          <a:endParaRPr lang="en-GB" sz="1600" b="0"/>
        </a:p>
      </dgm:t>
    </dgm:pt>
    <dgm:pt modelId="{32D5EBF7-4532-4210-9560-F02B95798B1A}">
      <dgm:prSet phldrT="[Text]" custT="1"/>
      <dgm:spPr/>
      <dgm:t>
        <a:bodyPr/>
        <a:lstStyle/>
        <a:p>
          <a:r>
            <a:rPr lang="zh-CN" altLang="en-US" sz="1600" b="0" u="sng" dirty="0" smtClean="0">
              <a:latin typeface="华文楷体" pitchFamily="2" charset="-122"/>
              <a:ea typeface="华文楷体" pitchFamily="2" charset="-122"/>
            </a:rPr>
            <a:t>如何获得必要的信任</a:t>
          </a:r>
          <a:r>
            <a:rPr lang="zh-CN" altLang="en-US" sz="1600" b="0" dirty="0" smtClean="0">
              <a:latin typeface="华文楷体" pitchFamily="2" charset="-122"/>
              <a:ea typeface="华文楷体" pitchFamily="2" charset="-122"/>
            </a:rPr>
            <a:t>：</a:t>
          </a:r>
          <a:endParaRPr lang="en-GB" sz="1600" b="0" dirty="0">
            <a:latin typeface="华文楷体" pitchFamily="2" charset="-122"/>
            <a:ea typeface="华文楷体" pitchFamily="2" charset="-122"/>
          </a:endParaRPr>
        </a:p>
      </dgm:t>
    </dgm:pt>
    <dgm:pt modelId="{DCFC924A-D59C-4863-A8DE-A82BC7124ED0}" type="parTrans" cxnId="{4F65D9C8-A77B-4E04-BFF3-F11291B91BC4}">
      <dgm:prSet/>
      <dgm:spPr/>
      <dgm:t>
        <a:bodyPr/>
        <a:lstStyle/>
        <a:p>
          <a:endParaRPr lang="en-GB" sz="1600" b="0"/>
        </a:p>
      </dgm:t>
    </dgm:pt>
    <dgm:pt modelId="{7A5DBD51-2F59-45AB-8776-4A27B5ECD6ED}" type="sibTrans" cxnId="{4F65D9C8-A77B-4E04-BFF3-F11291B91BC4}">
      <dgm:prSet/>
      <dgm:spPr/>
      <dgm:t>
        <a:bodyPr/>
        <a:lstStyle/>
        <a:p>
          <a:endParaRPr lang="en-GB" sz="1600" b="0"/>
        </a:p>
      </dgm:t>
    </dgm:pt>
    <dgm:pt modelId="{9881773C-C532-4262-AEBF-4860892A913C}">
      <dgm:prSet phldrT="[Text]" custT="1"/>
      <dgm:spPr/>
      <dgm:t>
        <a:bodyPr/>
        <a:lstStyle/>
        <a:p>
          <a:r>
            <a:rPr lang="zh-CN" altLang="en-US" sz="1600" b="0" u="sng" dirty="0" smtClean="0">
              <a:latin typeface="华文楷体" pitchFamily="2" charset="-122"/>
              <a:ea typeface="华文楷体" pitchFamily="2" charset="-122"/>
            </a:rPr>
            <a:t>有效组织与利用内外部资源</a:t>
          </a:r>
          <a:r>
            <a:rPr lang="zh-CN" altLang="en-US" sz="1600" b="0" dirty="0" smtClean="0">
              <a:latin typeface="华文楷体" pitchFamily="2" charset="-122"/>
              <a:ea typeface="华文楷体" pitchFamily="2" charset="-122"/>
            </a:rPr>
            <a:t>：</a:t>
          </a:r>
          <a:endParaRPr lang="en-GB" sz="1600" b="0" dirty="0">
            <a:latin typeface="华文楷体" pitchFamily="2" charset="-122"/>
            <a:ea typeface="华文楷体" pitchFamily="2" charset="-122"/>
          </a:endParaRPr>
        </a:p>
      </dgm:t>
    </dgm:pt>
    <dgm:pt modelId="{B03BD232-47A5-4B90-B7E6-E45B757B85F1}" type="parTrans" cxnId="{F0277834-18C1-4534-A2D5-522B2854E8AB}">
      <dgm:prSet/>
      <dgm:spPr/>
      <dgm:t>
        <a:bodyPr/>
        <a:lstStyle/>
        <a:p>
          <a:endParaRPr lang="en-GB" sz="1600" b="0"/>
        </a:p>
      </dgm:t>
    </dgm:pt>
    <dgm:pt modelId="{FD9372A4-D901-4D70-BCCB-86155FD032C5}" type="sibTrans" cxnId="{F0277834-18C1-4534-A2D5-522B2854E8AB}">
      <dgm:prSet/>
      <dgm:spPr/>
      <dgm:t>
        <a:bodyPr/>
        <a:lstStyle/>
        <a:p>
          <a:endParaRPr lang="en-GB" sz="1600" b="0"/>
        </a:p>
      </dgm:t>
    </dgm:pt>
    <dgm:pt modelId="{7E06A586-844C-4FE8-83B2-F3FC96868063}">
      <dgm:prSet custT="1"/>
      <dgm:spPr/>
      <dgm:t>
        <a:bodyPr/>
        <a:lstStyle/>
        <a:p>
          <a:r>
            <a:rPr lang="zh-CN" altLang="en-US" sz="1600" b="0" u="sng" dirty="0" smtClean="0">
              <a:latin typeface="华文楷体" pitchFamily="2" charset="-122"/>
              <a:ea typeface="华文楷体" pitchFamily="2" charset="-122"/>
            </a:rPr>
            <a:t>资料组织与递交</a:t>
          </a:r>
          <a:r>
            <a:rPr lang="zh-CN" altLang="en-US" sz="1600" b="0" dirty="0" smtClean="0">
              <a:latin typeface="华文楷体" pitchFamily="2" charset="-122"/>
              <a:ea typeface="华文楷体" pitchFamily="2" charset="-122"/>
            </a:rPr>
            <a:t>：</a:t>
          </a:r>
          <a:endParaRPr lang="en-GB" sz="1600" b="0" dirty="0">
            <a:latin typeface="华文楷体" pitchFamily="2" charset="-122"/>
            <a:ea typeface="华文楷体" pitchFamily="2" charset="-122"/>
          </a:endParaRPr>
        </a:p>
      </dgm:t>
    </dgm:pt>
    <dgm:pt modelId="{06282EC3-30DE-4775-AF99-7CDA59D9306A}" type="parTrans" cxnId="{443C6912-4B5C-4DB5-BFE6-4DA606E3E129}">
      <dgm:prSet/>
      <dgm:spPr/>
      <dgm:t>
        <a:bodyPr/>
        <a:lstStyle/>
        <a:p>
          <a:endParaRPr lang="en-GB" sz="1600" b="0"/>
        </a:p>
      </dgm:t>
    </dgm:pt>
    <dgm:pt modelId="{88C9AA48-20A0-4FD9-980D-7DF669807533}" type="sibTrans" cxnId="{443C6912-4B5C-4DB5-BFE6-4DA606E3E129}">
      <dgm:prSet/>
      <dgm:spPr/>
      <dgm:t>
        <a:bodyPr/>
        <a:lstStyle/>
        <a:p>
          <a:endParaRPr lang="en-GB" sz="1600" b="0"/>
        </a:p>
      </dgm:t>
    </dgm:pt>
    <dgm:pt modelId="{D29BC19B-B917-430D-B2B6-066556A068E5}">
      <dgm:prSet custT="1"/>
      <dgm:spPr/>
      <dgm:t>
        <a:bodyPr/>
        <a:lstStyle/>
        <a:p>
          <a:r>
            <a:rPr lang="zh-CN" altLang="en-US" sz="1600" b="0" u="sng" dirty="0" smtClean="0">
              <a:latin typeface="华文楷体" pitchFamily="2" charset="-122"/>
              <a:ea typeface="华文楷体" pitchFamily="2" charset="-122"/>
            </a:rPr>
            <a:t>持续沟通与</a:t>
          </a:r>
          <a:r>
            <a:rPr lang="zh-CN" altLang="en-US" sz="1600" b="0" u="sng" smtClean="0">
              <a:latin typeface="华文楷体" pitchFamily="2" charset="-122"/>
              <a:ea typeface="华文楷体" pitchFamily="2" charset="-122"/>
            </a:rPr>
            <a:t>协调</a:t>
          </a:r>
          <a:r>
            <a:rPr lang="zh-CN" altLang="en-US" sz="1600" b="0" smtClean="0">
              <a:latin typeface="华文楷体" pitchFamily="2" charset="-122"/>
              <a:ea typeface="华文楷体" pitchFamily="2" charset="-122"/>
            </a:rPr>
            <a:t>：</a:t>
          </a:r>
          <a:endParaRPr lang="en-GB" sz="1600" b="0" dirty="0">
            <a:latin typeface="华文楷体" pitchFamily="2" charset="-122"/>
            <a:ea typeface="华文楷体" pitchFamily="2" charset="-122"/>
          </a:endParaRPr>
        </a:p>
      </dgm:t>
    </dgm:pt>
    <dgm:pt modelId="{B01711D2-71B9-4F08-8036-AE59E57D0A1E}" type="parTrans" cxnId="{5A151A5C-D244-48D1-B73D-28248B46A787}">
      <dgm:prSet/>
      <dgm:spPr/>
      <dgm:t>
        <a:bodyPr/>
        <a:lstStyle/>
        <a:p>
          <a:endParaRPr lang="en-GB" sz="1600" b="0"/>
        </a:p>
      </dgm:t>
    </dgm:pt>
    <dgm:pt modelId="{8056C089-5491-4139-87BD-1C46BDC94F49}" type="sibTrans" cxnId="{5A151A5C-D244-48D1-B73D-28248B46A787}">
      <dgm:prSet/>
      <dgm:spPr/>
      <dgm:t>
        <a:bodyPr/>
        <a:lstStyle/>
        <a:p>
          <a:endParaRPr lang="en-GB" sz="1600" b="0"/>
        </a:p>
      </dgm:t>
    </dgm:pt>
    <dgm:pt modelId="{4B898008-A5E4-4439-B0E3-5C759FE314BA}">
      <dgm:prSet custT="1"/>
      <dgm:spPr/>
      <dgm:t>
        <a:bodyPr/>
        <a:lstStyle/>
        <a:p>
          <a:r>
            <a:rPr lang="zh-CN" altLang="en-US" sz="1600" b="0" u="sng" dirty="0" smtClean="0">
              <a:latin typeface="华文楷体" pitchFamily="2" charset="-122"/>
              <a:ea typeface="华文楷体" pitchFamily="2" charset="-122"/>
            </a:rPr>
            <a:t>其他考虑</a:t>
          </a:r>
          <a:r>
            <a:rPr lang="zh-CN" altLang="en-US" sz="1600" b="0" dirty="0" smtClean="0">
              <a:latin typeface="华文楷体" pitchFamily="2" charset="-122"/>
              <a:ea typeface="华文楷体" pitchFamily="2" charset="-122"/>
            </a:rPr>
            <a:t>：谈判策略；坚持与妥协；第三方介入时机</a:t>
          </a:r>
          <a:endParaRPr lang="en-GB" sz="1600" b="0" dirty="0">
            <a:latin typeface="华文楷体" pitchFamily="2" charset="-122"/>
            <a:ea typeface="华文楷体" pitchFamily="2" charset="-122"/>
          </a:endParaRPr>
        </a:p>
      </dgm:t>
    </dgm:pt>
    <dgm:pt modelId="{21D02070-6232-4370-9E10-AF9DD9357397}" type="parTrans" cxnId="{020D5F90-4C44-476E-AC8A-F6DAA8B32EA5}">
      <dgm:prSet/>
      <dgm:spPr/>
      <dgm:t>
        <a:bodyPr/>
        <a:lstStyle/>
        <a:p>
          <a:endParaRPr lang="en-GB" sz="1600" b="0"/>
        </a:p>
      </dgm:t>
    </dgm:pt>
    <dgm:pt modelId="{CA240DCF-3464-4B06-8BA6-1E160392DFBC}" type="sibTrans" cxnId="{020D5F90-4C44-476E-AC8A-F6DAA8B32EA5}">
      <dgm:prSet/>
      <dgm:spPr/>
      <dgm:t>
        <a:bodyPr/>
        <a:lstStyle/>
        <a:p>
          <a:endParaRPr lang="en-GB" sz="1600" b="0"/>
        </a:p>
      </dgm:t>
    </dgm:pt>
    <dgm:pt modelId="{7E4ED59A-9C0A-49C6-9069-77993A599104}" type="pres">
      <dgm:prSet presAssocID="{25AF96F1-E50A-42C5-90D2-6260B1A45B76}" presName="linear" presStyleCnt="0">
        <dgm:presLayoutVars>
          <dgm:dir/>
          <dgm:animLvl val="lvl"/>
          <dgm:resizeHandles val="exact"/>
        </dgm:presLayoutVars>
      </dgm:prSet>
      <dgm:spPr/>
      <dgm:t>
        <a:bodyPr/>
        <a:lstStyle/>
        <a:p>
          <a:endParaRPr lang="en-GB"/>
        </a:p>
      </dgm:t>
    </dgm:pt>
    <dgm:pt modelId="{BD347D80-405D-4BB5-B57C-CA5BCA1630FA}" type="pres">
      <dgm:prSet presAssocID="{1ABB0CCC-6129-475C-BCEC-27838CBD42A1}" presName="parentLin" presStyleCnt="0"/>
      <dgm:spPr/>
      <dgm:t>
        <a:bodyPr/>
        <a:lstStyle/>
        <a:p>
          <a:endParaRPr lang="en-GB"/>
        </a:p>
      </dgm:t>
    </dgm:pt>
    <dgm:pt modelId="{731FDD04-AEE6-42A1-AF20-5FDC991DACB8}" type="pres">
      <dgm:prSet presAssocID="{1ABB0CCC-6129-475C-BCEC-27838CBD42A1}" presName="parentLeftMargin" presStyleLbl="node1" presStyleIdx="0" presStyleCnt="6"/>
      <dgm:spPr/>
      <dgm:t>
        <a:bodyPr/>
        <a:lstStyle/>
        <a:p>
          <a:endParaRPr lang="en-GB"/>
        </a:p>
      </dgm:t>
    </dgm:pt>
    <dgm:pt modelId="{064D53EB-C722-47FF-A255-7D09F188B5F2}" type="pres">
      <dgm:prSet presAssocID="{1ABB0CCC-6129-475C-BCEC-27838CBD42A1}" presName="parentText" presStyleLbl="node1" presStyleIdx="0" presStyleCnt="6" custScaleX="125000">
        <dgm:presLayoutVars>
          <dgm:chMax val="0"/>
          <dgm:bulletEnabled val="1"/>
        </dgm:presLayoutVars>
      </dgm:prSet>
      <dgm:spPr/>
      <dgm:t>
        <a:bodyPr/>
        <a:lstStyle/>
        <a:p>
          <a:endParaRPr lang="en-GB"/>
        </a:p>
      </dgm:t>
    </dgm:pt>
    <dgm:pt modelId="{1F15BD3F-CF03-46D0-AA44-82C76DE807F1}" type="pres">
      <dgm:prSet presAssocID="{1ABB0CCC-6129-475C-BCEC-27838CBD42A1}" presName="negativeSpace" presStyleCnt="0"/>
      <dgm:spPr/>
      <dgm:t>
        <a:bodyPr/>
        <a:lstStyle/>
        <a:p>
          <a:endParaRPr lang="en-GB"/>
        </a:p>
      </dgm:t>
    </dgm:pt>
    <dgm:pt modelId="{C9D76E03-5898-44C3-BC17-837E30678B6D}" type="pres">
      <dgm:prSet presAssocID="{1ABB0CCC-6129-475C-BCEC-27838CBD42A1}" presName="childText" presStyleLbl="conFgAcc1" presStyleIdx="0" presStyleCnt="6">
        <dgm:presLayoutVars>
          <dgm:bulletEnabled val="1"/>
        </dgm:presLayoutVars>
      </dgm:prSet>
      <dgm:spPr/>
      <dgm:t>
        <a:bodyPr/>
        <a:lstStyle/>
        <a:p>
          <a:endParaRPr lang="en-GB"/>
        </a:p>
      </dgm:t>
    </dgm:pt>
    <dgm:pt modelId="{562DF619-168A-481D-9E84-8A51524FD77B}" type="pres">
      <dgm:prSet presAssocID="{1AC24C91-0FA8-4A75-89A3-5DF1D5275F13}" presName="spaceBetweenRectangles" presStyleCnt="0"/>
      <dgm:spPr/>
      <dgm:t>
        <a:bodyPr/>
        <a:lstStyle/>
        <a:p>
          <a:endParaRPr lang="en-GB"/>
        </a:p>
      </dgm:t>
    </dgm:pt>
    <dgm:pt modelId="{7C20270E-55B2-4A34-B15A-C61C20FE35BD}" type="pres">
      <dgm:prSet presAssocID="{32D5EBF7-4532-4210-9560-F02B95798B1A}" presName="parentLin" presStyleCnt="0"/>
      <dgm:spPr/>
      <dgm:t>
        <a:bodyPr/>
        <a:lstStyle/>
        <a:p>
          <a:endParaRPr lang="en-GB"/>
        </a:p>
      </dgm:t>
    </dgm:pt>
    <dgm:pt modelId="{03AAE3AB-5499-4C3B-9896-E3F6753B9F7A}" type="pres">
      <dgm:prSet presAssocID="{32D5EBF7-4532-4210-9560-F02B95798B1A}" presName="parentLeftMargin" presStyleLbl="node1" presStyleIdx="0" presStyleCnt="6"/>
      <dgm:spPr/>
      <dgm:t>
        <a:bodyPr/>
        <a:lstStyle/>
        <a:p>
          <a:endParaRPr lang="en-GB"/>
        </a:p>
      </dgm:t>
    </dgm:pt>
    <dgm:pt modelId="{FAA43149-52F8-46B3-AAAF-9CB0D9415994}" type="pres">
      <dgm:prSet presAssocID="{32D5EBF7-4532-4210-9560-F02B95798B1A}" presName="parentText" presStyleLbl="node1" presStyleIdx="1" presStyleCnt="6" custScaleX="125000">
        <dgm:presLayoutVars>
          <dgm:chMax val="0"/>
          <dgm:bulletEnabled val="1"/>
        </dgm:presLayoutVars>
      </dgm:prSet>
      <dgm:spPr/>
      <dgm:t>
        <a:bodyPr/>
        <a:lstStyle/>
        <a:p>
          <a:endParaRPr lang="en-GB"/>
        </a:p>
      </dgm:t>
    </dgm:pt>
    <dgm:pt modelId="{CC21736B-A664-4456-AD74-567D186CB246}" type="pres">
      <dgm:prSet presAssocID="{32D5EBF7-4532-4210-9560-F02B95798B1A}" presName="negativeSpace" presStyleCnt="0"/>
      <dgm:spPr/>
      <dgm:t>
        <a:bodyPr/>
        <a:lstStyle/>
        <a:p>
          <a:endParaRPr lang="en-GB"/>
        </a:p>
      </dgm:t>
    </dgm:pt>
    <dgm:pt modelId="{B6280E59-2EF6-4B32-85FD-9BF6F76B3E8F}" type="pres">
      <dgm:prSet presAssocID="{32D5EBF7-4532-4210-9560-F02B95798B1A}" presName="childText" presStyleLbl="conFgAcc1" presStyleIdx="1" presStyleCnt="6">
        <dgm:presLayoutVars>
          <dgm:bulletEnabled val="1"/>
        </dgm:presLayoutVars>
      </dgm:prSet>
      <dgm:spPr/>
      <dgm:t>
        <a:bodyPr/>
        <a:lstStyle/>
        <a:p>
          <a:endParaRPr lang="en-GB"/>
        </a:p>
      </dgm:t>
    </dgm:pt>
    <dgm:pt modelId="{F4C696B4-01D0-42D5-8588-A26214C2B913}" type="pres">
      <dgm:prSet presAssocID="{7A5DBD51-2F59-45AB-8776-4A27B5ECD6ED}" presName="spaceBetweenRectangles" presStyleCnt="0"/>
      <dgm:spPr/>
      <dgm:t>
        <a:bodyPr/>
        <a:lstStyle/>
        <a:p>
          <a:endParaRPr lang="en-GB"/>
        </a:p>
      </dgm:t>
    </dgm:pt>
    <dgm:pt modelId="{F39EC987-83A4-4BE1-9BDB-AD585B128AB1}" type="pres">
      <dgm:prSet presAssocID="{9881773C-C532-4262-AEBF-4860892A913C}" presName="parentLin" presStyleCnt="0"/>
      <dgm:spPr/>
      <dgm:t>
        <a:bodyPr/>
        <a:lstStyle/>
        <a:p>
          <a:endParaRPr lang="en-GB"/>
        </a:p>
      </dgm:t>
    </dgm:pt>
    <dgm:pt modelId="{2C317F2D-C208-4C97-AB3A-E64F369C6CA9}" type="pres">
      <dgm:prSet presAssocID="{9881773C-C532-4262-AEBF-4860892A913C}" presName="parentLeftMargin" presStyleLbl="node1" presStyleIdx="1" presStyleCnt="6"/>
      <dgm:spPr/>
      <dgm:t>
        <a:bodyPr/>
        <a:lstStyle/>
        <a:p>
          <a:endParaRPr lang="en-GB"/>
        </a:p>
      </dgm:t>
    </dgm:pt>
    <dgm:pt modelId="{9DE1C27D-412C-4D24-B689-BE032A3D3FE2}" type="pres">
      <dgm:prSet presAssocID="{9881773C-C532-4262-AEBF-4860892A913C}" presName="parentText" presStyleLbl="node1" presStyleIdx="2" presStyleCnt="6" custScaleX="125000">
        <dgm:presLayoutVars>
          <dgm:chMax val="0"/>
          <dgm:bulletEnabled val="1"/>
        </dgm:presLayoutVars>
      </dgm:prSet>
      <dgm:spPr/>
      <dgm:t>
        <a:bodyPr/>
        <a:lstStyle/>
        <a:p>
          <a:endParaRPr lang="en-GB"/>
        </a:p>
      </dgm:t>
    </dgm:pt>
    <dgm:pt modelId="{253BC0FE-7009-48AD-A6B2-E16093A8FB4B}" type="pres">
      <dgm:prSet presAssocID="{9881773C-C532-4262-AEBF-4860892A913C}" presName="negativeSpace" presStyleCnt="0"/>
      <dgm:spPr/>
      <dgm:t>
        <a:bodyPr/>
        <a:lstStyle/>
        <a:p>
          <a:endParaRPr lang="en-GB"/>
        </a:p>
      </dgm:t>
    </dgm:pt>
    <dgm:pt modelId="{25356CA4-71AD-4038-A9EA-CA5771D60DEA}" type="pres">
      <dgm:prSet presAssocID="{9881773C-C532-4262-AEBF-4860892A913C}" presName="childText" presStyleLbl="conFgAcc1" presStyleIdx="2" presStyleCnt="6">
        <dgm:presLayoutVars>
          <dgm:bulletEnabled val="1"/>
        </dgm:presLayoutVars>
      </dgm:prSet>
      <dgm:spPr/>
      <dgm:t>
        <a:bodyPr/>
        <a:lstStyle/>
        <a:p>
          <a:endParaRPr lang="en-GB"/>
        </a:p>
      </dgm:t>
    </dgm:pt>
    <dgm:pt modelId="{571EB455-29A2-4556-B7AD-2D8842D0177F}" type="pres">
      <dgm:prSet presAssocID="{FD9372A4-D901-4D70-BCCB-86155FD032C5}" presName="spaceBetweenRectangles" presStyleCnt="0"/>
      <dgm:spPr/>
      <dgm:t>
        <a:bodyPr/>
        <a:lstStyle/>
        <a:p>
          <a:endParaRPr lang="en-GB"/>
        </a:p>
      </dgm:t>
    </dgm:pt>
    <dgm:pt modelId="{94376C3F-4719-4F28-92AE-5047BD003ABF}" type="pres">
      <dgm:prSet presAssocID="{7E06A586-844C-4FE8-83B2-F3FC96868063}" presName="parentLin" presStyleCnt="0"/>
      <dgm:spPr/>
      <dgm:t>
        <a:bodyPr/>
        <a:lstStyle/>
        <a:p>
          <a:endParaRPr lang="en-GB"/>
        </a:p>
      </dgm:t>
    </dgm:pt>
    <dgm:pt modelId="{EFD1E2EA-C236-4902-9CDB-74E7A085A2C1}" type="pres">
      <dgm:prSet presAssocID="{7E06A586-844C-4FE8-83B2-F3FC96868063}" presName="parentLeftMargin" presStyleLbl="node1" presStyleIdx="2" presStyleCnt="6"/>
      <dgm:spPr/>
      <dgm:t>
        <a:bodyPr/>
        <a:lstStyle/>
        <a:p>
          <a:endParaRPr lang="en-GB"/>
        </a:p>
      </dgm:t>
    </dgm:pt>
    <dgm:pt modelId="{38ABA30F-7909-4C04-BD4A-17BC6B8478E7}" type="pres">
      <dgm:prSet presAssocID="{7E06A586-844C-4FE8-83B2-F3FC96868063}" presName="parentText" presStyleLbl="node1" presStyleIdx="3" presStyleCnt="6" custScaleX="125000">
        <dgm:presLayoutVars>
          <dgm:chMax val="0"/>
          <dgm:bulletEnabled val="1"/>
        </dgm:presLayoutVars>
      </dgm:prSet>
      <dgm:spPr/>
      <dgm:t>
        <a:bodyPr/>
        <a:lstStyle/>
        <a:p>
          <a:endParaRPr lang="en-GB"/>
        </a:p>
      </dgm:t>
    </dgm:pt>
    <dgm:pt modelId="{C967C366-0B47-4980-9A46-5311452FD5DE}" type="pres">
      <dgm:prSet presAssocID="{7E06A586-844C-4FE8-83B2-F3FC96868063}" presName="negativeSpace" presStyleCnt="0"/>
      <dgm:spPr/>
      <dgm:t>
        <a:bodyPr/>
        <a:lstStyle/>
        <a:p>
          <a:endParaRPr lang="en-GB"/>
        </a:p>
      </dgm:t>
    </dgm:pt>
    <dgm:pt modelId="{821A5DED-0624-4A4C-9DA5-7FDB218ACF1C}" type="pres">
      <dgm:prSet presAssocID="{7E06A586-844C-4FE8-83B2-F3FC96868063}" presName="childText" presStyleLbl="conFgAcc1" presStyleIdx="3" presStyleCnt="6">
        <dgm:presLayoutVars>
          <dgm:bulletEnabled val="1"/>
        </dgm:presLayoutVars>
      </dgm:prSet>
      <dgm:spPr/>
      <dgm:t>
        <a:bodyPr/>
        <a:lstStyle/>
        <a:p>
          <a:endParaRPr lang="en-GB"/>
        </a:p>
      </dgm:t>
    </dgm:pt>
    <dgm:pt modelId="{8F9508B8-6F15-4A39-ABA8-07D644BB0FAF}" type="pres">
      <dgm:prSet presAssocID="{88C9AA48-20A0-4FD9-980D-7DF669807533}" presName="spaceBetweenRectangles" presStyleCnt="0"/>
      <dgm:spPr/>
      <dgm:t>
        <a:bodyPr/>
        <a:lstStyle/>
        <a:p>
          <a:endParaRPr lang="en-GB"/>
        </a:p>
      </dgm:t>
    </dgm:pt>
    <dgm:pt modelId="{1CBA3E17-3865-4233-8E55-66241BE0F5F7}" type="pres">
      <dgm:prSet presAssocID="{D29BC19B-B917-430D-B2B6-066556A068E5}" presName="parentLin" presStyleCnt="0"/>
      <dgm:spPr/>
      <dgm:t>
        <a:bodyPr/>
        <a:lstStyle/>
        <a:p>
          <a:endParaRPr lang="en-GB"/>
        </a:p>
      </dgm:t>
    </dgm:pt>
    <dgm:pt modelId="{6455933B-2D75-4BAA-A766-74D9F0723147}" type="pres">
      <dgm:prSet presAssocID="{D29BC19B-B917-430D-B2B6-066556A068E5}" presName="parentLeftMargin" presStyleLbl="node1" presStyleIdx="3" presStyleCnt="6"/>
      <dgm:spPr/>
      <dgm:t>
        <a:bodyPr/>
        <a:lstStyle/>
        <a:p>
          <a:endParaRPr lang="en-GB"/>
        </a:p>
      </dgm:t>
    </dgm:pt>
    <dgm:pt modelId="{0EA56BCE-602F-4B97-A97B-5732D6EA42D4}" type="pres">
      <dgm:prSet presAssocID="{D29BC19B-B917-430D-B2B6-066556A068E5}" presName="parentText" presStyleLbl="node1" presStyleIdx="4" presStyleCnt="6" custScaleX="125000">
        <dgm:presLayoutVars>
          <dgm:chMax val="0"/>
          <dgm:bulletEnabled val="1"/>
        </dgm:presLayoutVars>
      </dgm:prSet>
      <dgm:spPr/>
      <dgm:t>
        <a:bodyPr/>
        <a:lstStyle/>
        <a:p>
          <a:endParaRPr lang="en-GB"/>
        </a:p>
      </dgm:t>
    </dgm:pt>
    <dgm:pt modelId="{250939B9-6B88-4A15-9B7B-82C7D744B818}" type="pres">
      <dgm:prSet presAssocID="{D29BC19B-B917-430D-B2B6-066556A068E5}" presName="negativeSpace" presStyleCnt="0"/>
      <dgm:spPr/>
      <dgm:t>
        <a:bodyPr/>
        <a:lstStyle/>
        <a:p>
          <a:endParaRPr lang="en-GB"/>
        </a:p>
      </dgm:t>
    </dgm:pt>
    <dgm:pt modelId="{DDAC9897-BDC0-4300-A57C-AD455CF182DB}" type="pres">
      <dgm:prSet presAssocID="{D29BC19B-B917-430D-B2B6-066556A068E5}" presName="childText" presStyleLbl="conFgAcc1" presStyleIdx="4" presStyleCnt="6">
        <dgm:presLayoutVars>
          <dgm:bulletEnabled val="1"/>
        </dgm:presLayoutVars>
      </dgm:prSet>
      <dgm:spPr/>
      <dgm:t>
        <a:bodyPr/>
        <a:lstStyle/>
        <a:p>
          <a:endParaRPr lang="en-GB"/>
        </a:p>
      </dgm:t>
    </dgm:pt>
    <dgm:pt modelId="{FE9EBF21-7537-479C-9B8F-AA53E4AA2C22}" type="pres">
      <dgm:prSet presAssocID="{8056C089-5491-4139-87BD-1C46BDC94F49}" presName="spaceBetweenRectangles" presStyleCnt="0"/>
      <dgm:spPr/>
      <dgm:t>
        <a:bodyPr/>
        <a:lstStyle/>
        <a:p>
          <a:endParaRPr lang="en-GB"/>
        </a:p>
      </dgm:t>
    </dgm:pt>
    <dgm:pt modelId="{056F8070-1F43-4903-89EA-F4206D221864}" type="pres">
      <dgm:prSet presAssocID="{4B898008-A5E4-4439-B0E3-5C759FE314BA}" presName="parentLin" presStyleCnt="0"/>
      <dgm:spPr/>
      <dgm:t>
        <a:bodyPr/>
        <a:lstStyle/>
        <a:p>
          <a:endParaRPr lang="en-GB"/>
        </a:p>
      </dgm:t>
    </dgm:pt>
    <dgm:pt modelId="{2B33A776-D31B-4C3D-801A-A3688049D172}" type="pres">
      <dgm:prSet presAssocID="{4B898008-A5E4-4439-B0E3-5C759FE314BA}" presName="parentLeftMargin" presStyleLbl="node1" presStyleIdx="4" presStyleCnt="6"/>
      <dgm:spPr/>
      <dgm:t>
        <a:bodyPr/>
        <a:lstStyle/>
        <a:p>
          <a:endParaRPr lang="en-GB"/>
        </a:p>
      </dgm:t>
    </dgm:pt>
    <dgm:pt modelId="{34EAE28F-86C4-4061-A256-2B5FA02356B5}" type="pres">
      <dgm:prSet presAssocID="{4B898008-A5E4-4439-B0E3-5C759FE314BA}" presName="parentText" presStyleLbl="node1" presStyleIdx="5" presStyleCnt="6" custScaleX="125000">
        <dgm:presLayoutVars>
          <dgm:chMax val="0"/>
          <dgm:bulletEnabled val="1"/>
        </dgm:presLayoutVars>
      </dgm:prSet>
      <dgm:spPr/>
      <dgm:t>
        <a:bodyPr/>
        <a:lstStyle/>
        <a:p>
          <a:endParaRPr lang="en-GB"/>
        </a:p>
      </dgm:t>
    </dgm:pt>
    <dgm:pt modelId="{103F3084-F864-4D11-85AB-A880A542D402}" type="pres">
      <dgm:prSet presAssocID="{4B898008-A5E4-4439-B0E3-5C759FE314BA}" presName="negativeSpace" presStyleCnt="0"/>
      <dgm:spPr/>
      <dgm:t>
        <a:bodyPr/>
        <a:lstStyle/>
        <a:p>
          <a:endParaRPr lang="en-GB"/>
        </a:p>
      </dgm:t>
    </dgm:pt>
    <dgm:pt modelId="{7FF8F3E9-A2BD-4367-9150-A8D2938FCEAD}" type="pres">
      <dgm:prSet presAssocID="{4B898008-A5E4-4439-B0E3-5C759FE314BA}" presName="childText" presStyleLbl="conFgAcc1" presStyleIdx="5" presStyleCnt="6">
        <dgm:presLayoutVars>
          <dgm:bulletEnabled val="1"/>
        </dgm:presLayoutVars>
      </dgm:prSet>
      <dgm:spPr/>
      <dgm:t>
        <a:bodyPr/>
        <a:lstStyle/>
        <a:p>
          <a:endParaRPr lang="en-GB"/>
        </a:p>
      </dgm:t>
    </dgm:pt>
  </dgm:ptLst>
  <dgm:cxnLst>
    <dgm:cxn modelId="{0A9E658E-E2F1-4323-969F-54538AF226CF}" type="presOf" srcId="{4B898008-A5E4-4439-B0E3-5C759FE314BA}" destId="{2B33A776-D31B-4C3D-801A-A3688049D172}" srcOrd="0" destOrd="0" presId="urn:microsoft.com/office/officeart/2005/8/layout/list1"/>
    <dgm:cxn modelId="{AB6183CD-1B86-4F25-93F5-BF925D88B015}" type="presOf" srcId="{1ABB0CCC-6129-475C-BCEC-27838CBD42A1}" destId="{064D53EB-C722-47FF-A255-7D09F188B5F2}" srcOrd="1" destOrd="0" presId="urn:microsoft.com/office/officeart/2005/8/layout/list1"/>
    <dgm:cxn modelId="{4F65D9C8-A77B-4E04-BFF3-F11291B91BC4}" srcId="{25AF96F1-E50A-42C5-90D2-6260B1A45B76}" destId="{32D5EBF7-4532-4210-9560-F02B95798B1A}" srcOrd="1" destOrd="0" parTransId="{DCFC924A-D59C-4863-A8DE-A82BC7124ED0}" sibTransId="{7A5DBD51-2F59-45AB-8776-4A27B5ECD6ED}"/>
    <dgm:cxn modelId="{1E9B2A2B-5D36-46F6-9243-0DB412EDD264}" type="presOf" srcId="{9881773C-C532-4262-AEBF-4860892A913C}" destId="{9DE1C27D-412C-4D24-B689-BE032A3D3FE2}" srcOrd="1" destOrd="0" presId="urn:microsoft.com/office/officeart/2005/8/layout/list1"/>
    <dgm:cxn modelId="{F0277834-18C1-4534-A2D5-522B2854E8AB}" srcId="{25AF96F1-E50A-42C5-90D2-6260B1A45B76}" destId="{9881773C-C532-4262-AEBF-4860892A913C}" srcOrd="2" destOrd="0" parTransId="{B03BD232-47A5-4B90-B7E6-E45B757B85F1}" sibTransId="{FD9372A4-D901-4D70-BCCB-86155FD032C5}"/>
    <dgm:cxn modelId="{92CBD706-F152-4E15-9EC8-8DE99F949265}" type="presOf" srcId="{9881773C-C532-4262-AEBF-4860892A913C}" destId="{2C317F2D-C208-4C97-AB3A-E64F369C6CA9}" srcOrd="0" destOrd="0" presId="urn:microsoft.com/office/officeart/2005/8/layout/list1"/>
    <dgm:cxn modelId="{8304ECDD-2BFF-419A-B321-1BCEEA55334C}" type="presOf" srcId="{4B898008-A5E4-4439-B0E3-5C759FE314BA}" destId="{34EAE28F-86C4-4061-A256-2B5FA02356B5}" srcOrd="1" destOrd="0" presId="urn:microsoft.com/office/officeart/2005/8/layout/list1"/>
    <dgm:cxn modelId="{11AEC461-310D-4C36-8CCD-AF9DDC40C631}" type="presOf" srcId="{7E06A586-844C-4FE8-83B2-F3FC96868063}" destId="{EFD1E2EA-C236-4902-9CDB-74E7A085A2C1}" srcOrd="0" destOrd="0" presId="urn:microsoft.com/office/officeart/2005/8/layout/list1"/>
    <dgm:cxn modelId="{5B983FF5-FFD7-4838-B459-EC35C1E7A393}" type="presOf" srcId="{D29BC19B-B917-430D-B2B6-066556A068E5}" destId="{6455933B-2D75-4BAA-A766-74D9F0723147}" srcOrd="0" destOrd="0" presId="urn:microsoft.com/office/officeart/2005/8/layout/list1"/>
    <dgm:cxn modelId="{E4A4A017-A7B4-4BC3-99E0-38D5AB8D7F65}" type="presOf" srcId="{32D5EBF7-4532-4210-9560-F02B95798B1A}" destId="{03AAE3AB-5499-4C3B-9896-E3F6753B9F7A}" srcOrd="0" destOrd="0" presId="urn:microsoft.com/office/officeart/2005/8/layout/list1"/>
    <dgm:cxn modelId="{5A151A5C-D244-48D1-B73D-28248B46A787}" srcId="{25AF96F1-E50A-42C5-90D2-6260B1A45B76}" destId="{D29BC19B-B917-430D-B2B6-066556A068E5}" srcOrd="4" destOrd="0" parTransId="{B01711D2-71B9-4F08-8036-AE59E57D0A1E}" sibTransId="{8056C089-5491-4139-87BD-1C46BDC94F49}"/>
    <dgm:cxn modelId="{39A5E3B1-AFC5-4311-A550-0835A420350B}" type="presOf" srcId="{D29BC19B-B917-430D-B2B6-066556A068E5}" destId="{0EA56BCE-602F-4B97-A97B-5732D6EA42D4}" srcOrd="1" destOrd="0" presId="urn:microsoft.com/office/officeart/2005/8/layout/list1"/>
    <dgm:cxn modelId="{D7ECCD3E-C338-4D8E-8078-9D188F389CC2}" type="presOf" srcId="{7E06A586-844C-4FE8-83B2-F3FC96868063}" destId="{38ABA30F-7909-4C04-BD4A-17BC6B8478E7}" srcOrd="1" destOrd="0" presId="urn:microsoft.com/office/officeart/2005/8/layout/list1"/>
    <dgm:cxn modelId="{F8324245-6FE2-4C39-A476-74C9434171F5}" type="presOf" srcId="{25AF96F1-E50A-42C5-90D2-6260B1A45B76}" destId="{7E4ED59A-9C0A-49C6-9069-77993A599104}" srcOrd="0" destOrd="0" presId="urn:microsoft.com/office/officeart/2005/8/layout/list1"/>
    <dgm:cxn modelId="{645F3584-930B-4A99-ACFA-C80028CBD3B6}" type="presOf" srcId="{32D5EBF7-4532-4210-9560-F02B95798B1A}" destId="{FAA43149-52F8-46B3-AAAF-9CB0D9415994}" srcOrd="1" destOrd="0" presId="urn:microsoft.com/office/officeart/2005/8/layout/list1"/>
    <dgm:cxn modelId="{020D5F90-4C44-476E-AC8A-F6DAA8B32EA5}" srcId="{25AF96F1-E50A-42C5-90D2-6260B1A45B76}" destId="{4B898008-A5E4-4439-B0E3-5C759FE314BA}" srcOrd="5" destOrd="0" parTransId="{21D02070-6232-4370-9E10-AF9DD9357397}" sibTransId="{CA240DCF-3464-4B06-8BA6-1E160392DFBC}"/>
    <dgm:cxn modelId="{A2BBCDF7-90C4-400F-803E-5D85EA58DCBC}" type="presOf" srcId="{1ABB0CCC-6129-475C-BCEC-27838CBD42A1}" destId="{731FDD04-AEE6-42A1-AF20-5FDC991DACB8}" srcOrd="0" destOrd="0" presId="urn:microsoft.com/office/officeart/2005/8/layout/list1"/>
    <dgm:cxn modelId="{443C6912-4B5C-4DB5-BFE6-4DA606E3E129}" srcId="{25AF96F1-E50A-42C5-90D2-6260B1A45B76}" destId="{7E06A586-844C-4FE8-83B2-F3FC96868063}" srcOrd="3" destOrd="0" parTransId="{06282EC3-30DE-4775-AF99-7CDA59D9306A}" sibTransId="{88C9AA48-20A0-4FD9-980D-7DF669807533}"/>
    <dgm:cxn modelId="{B87414BD-B294-4E57-A284-D70D84C1112D}" srcId="{25AF96F1-E50A-42C5-90D2-6260B1A45B76}" destId="{1ABB0CCC-6129-475C-BCEC-27838CBD42A1}" srcOrd="0" destOrd="0" parTransId="{0C3AC266-4A0D-4332-8E3E-A2D4623F46AB}" sibTransId="{1AC24C91-0FA8-4A75-89A3-5DF1D5275F13}"/>
    <dgm:cxn modelId="{1BA96B1C-D530-42BD-AF76-D700032C4196}" type="presParOf" srcId="{7E4ED59A-9C0A-49C6-9069-77993A599104}" destId="{BD347D80-405D-4BB5-B57C-CA5BCA1630FA}" srcOrd="0" destOrd="0" presId="urn:microsoft.com/office/officeart/2005/8/layout/list1"/>
    <dgm:cxn modelId="{05FEE17A-D8E6-4F6B-A30E-1A872A0A72CE}" type="presParOf" srcId="{BD347D80-405D-4BB5-B57C-CA5BCA1630FA}" destId="{731FDD04-AEE6-42A1-AF20-5FDC991DACB8}" srcOrd="0" destOrd="0" presId="urn:microsoft.com/office/officeart/2005/8/layout/list1"/>
    <dgm:cxn modelId="{C1BF6127-0A47-4F1F-B81D-56D5C46F23FA}" type="presParOf" srcId="{BD347D80-405D-4BB5-B57C-CA5BCA1630FA}" destId="{064D53EB-C722-47FF-A255-7D09F188B5F2}" srcOrd="1" destOrd="0" presId="urn:microsoft.com/office/officeart/2005/8/layout/list1"/>
    <dgm:cxn modelId="{C16F65EE-15DB-4262-8B54-E3611B95C17D}" type="presParOf" srcId="{7E4ED59A-9C0A-49C6-9069-77993A599104}" destId="{1F15BD3F-CF03-46D0-AA44-82C76DE807F1}" srcOrd="1" destOrd="0" presId="urn:microsoft.com/office/officeart/2005/8/layout/list1"/>
    <dgm:cxn modelId="{0FD407A6-DF31-4718-A453-5A000F4053C9}" type="presParOf" srcId="{7E4ED59A-9C0A-49C6-9069-77993A599104}" destId="{C9D76E03-5898-44C3-BC17-837E30678B6D}" srcOrd="2" destOrd="0" presId="urn:microsoft.com/office/officeart/2005/8/layout/list1"/>
    <dgm:cxn modelId="{65D6A943-D099-454D-9015-7709F8012E02}" type="presParOf" srcId="{7E4ED59A-9C0A-49C6-9069-77993A599104}" destId="{562DF619-168A-481D-9E84-8A51524FD77B}" srcOrd="3" destOrd="0" presId="urn:microsoft.com/office/officeart/2005/8/layout/list1"/>
    <dgm:cxn modelId="{26346572-114D-4C5E-8F14-4DC448F7C40B}" type="presParOf" srcId="{7E4ED59A-9C0A-49C6-9069-77993A599104}" destId="{7C20270E-55B2-4A34-B15A-C61C20FE35BD}" srcOrd="4" destOrd="0" presId="urn:microsoft.com/office/officeart/2005/8/layout/list1"/>
    <dgm:cxn modelId="{0E002A2A-D372-42EA-8467-1C061B71796F}" type="presParOf" srcId="{7C20270E-55B2-4A34-B15A-C61C20FE35BD}" destId="{03AAE3AB-5499-4C3B-9896-E3F6753B9F7A}" srcOrd="0" destOrd="0" presId="urn:microsoft.com/office/officeart/2005/8/layout/list1"/>
    <dgm:cxn modelId="{CB869D17-162C-48F5-BAFA-3DD9F85573BF}" type="presParOf" srcId="{7C20270E-55B2-4A34-B15A-C61C20FE35BD}" destId="{FAA43149-52F8-46B3-AAAF-9CB0D9415994}" srcOrd="1" destOrd="0" presId="urn:microsoft.com/office/officeart/2005/8/layout/list1"/>
    <dgm:cxn modelId="{A425A670-4459-41AB-9252-7A026A04EBE5}" type="presParOf" srcId="{7E4ED59A-9C0A-49C6-9069-77993A599104}" destId="{CC21736B-A664-4456-AD74-567D186CB246}" srcOrd="5" destOrd="0" presId="urn:microsoft.com/office/officeart/2005/8/layout/list1"/>
    <dgm:cxn modelId="{365D5785-4DB8-4719-9ECB-5056D412B4F1}" type="presParOf" srcId="{7E4ED59A-9C0A-49C6-9069-77993A599104}" destId="{B6280E59-2EF6-4B32-85FD-9BF6F76B3E8F}" srcOrd="6" destOrd="0" presId="urn:microsoft.com/office/officeart/2005/8/layout/list1"/>
    <dgm:cxn modelId="{58B4ED97-6058-4834-B749-9DD3A3B8C784}" type="presParOf" srcId="{7E4ED59A-9C0A-49C6-9069-77993A599104}" destId="{F4C696B4-01D0-42D5-8588-A26214C2B913}" srcOrd="7" destOrd="0" presId="urn:microsoft.com/office/officeart/2005/8/layout/list1"/>
    <dgm:cxn modelId="{8425632E-A35A-4411-9FE6-012C12D120DE}" type="presParOf" srcId="{7E4ED59A-9C0A-49C6-9069-77993A599104}" destId="{F39EC987-83A4-4BE1-9BDB-AD585B128AB1}" srcOrd="8" destOrd="0" presId="urn:microsoft.com/office/officeart/2005/8/layout/list1"/>
    <dgm:cxn modelId="{1031F6F1-1256-41DA-99ED-BA04F66264C7}" type="presParOf" srcId="{F39EC987-83A4-4BE1-9BDB-AD585B128AB1}" destId="{2C317F2D-C208-4C97-AB3A-E64F369C6CA9}" srcOrd="0" destOrd="0" presId="urn:microsoft.com/office/officeart/2005/8/layout/list1"/>
    <dgm:cxn modelId="{358B2C62-EA0C-462F-B9D5-C7FD5516FCDE}" type="presParOf" srcId="{F39EC987-83A4-4BE1-9BDB-AD585B128AB1}" destId="{9DE1C27D-412C-4D24-B689-BE032A3D3FE2}" srcOrd="1" destOrd="0" presId="urn:microsoft.com/office/officeart/2005/8/layout/list1"/>
    <dgm:cxn modelId="{72F64283-8DAF-46C2-9082-059E4F9FD4F3}" type="presParOf" srcId="{7E4ED59A-9C0A-49C6-9069-77993A599104}" destId="{253BC0FE-7009-48AD-A6B2-E16093A8FB4B}" srcOrd="9" destOrd="0" presId="urn:microsoft.com/office/officeart/2005/8/layout/list1"/>
    <dgm:cxn modelId="{0DD071A8-190D-4108-8CD8-CFE71687D738}" type="presParOf" srcId="{7E4ED59A-9C0A-49C6-9069-77993A599104}" destId="{25356CA4-71AD-4038-A9EA-CA5771D60DEA}" srcOrd="10" destOrd="0" presId="urn:microsoft.com/office/officeart/2005/8/layout/list1"/>
    <dgm:cxn modelId="{AC5B5637-5EE3-4C12-965F-C52BBD8AF0E4}" type="presParOf" srcId="{7E4ED59A-9C0A-49C6-9069-77993A599104}" destId="{571EB455-29A2-4556-B7AD-2D8842D0177F}" srcOrd="11" destOrd="0" presId="urn:microsoft.com/office/officeart/2005/8/layout/list1"/>
    <dgm:cxn modelId="{406218AB-F067-4A9A-BAA5-672BD9AA5AA6}" type="presParOf" srcId="{7E4ED59A-9C0A-49C6-9069-77993A599104}" destId="{94376C3F-4719-4F28-92AE-5047BD003ABF}" srcOrd="12" destOrd="0" presId="urn:microsoft.com/office/officeart/2005/8/layout/list1"/>
    <dgm:cxn modelId="{71C885C5-F2FD-4207-8394-9E8862610F8A}" type="presParOf" srcId="{94376C3F-4719-4F28-92AE-5047BD003ABF}" destId="{EFD1E2EA-C236-4902-9CDB-74E7A085A2C1}" srcOrd="0" destOrd="0" presId="urn:microsoft.com/office/officeart/2005/8/layout/list1"/>
    <dgm:cxn modelId="{1EED211B-3016-4BA5-BA41-122B9435881B}" type="presParOf" srcId="{94376C3F-4719-4F28-92AE-5047BD003ABF}" destId="{38ABA30F-7909-4C04-BD4A-17BC6B8478E7}" srcOrd="1" destOrd="0" presId="urn:microsoft.com/office/officeart/2005/8/layout/list1"/>
    <dgm:cxn modelId="{601F702E-CDE6-4190-AC85-7C0D26EC0FF6}" type="presParOf" srcId="{7E4ED59A-9C0A-49C6-9069-77993A599104}" destId="{C967C366-0B47-4980-9A46-5311452FD5DE}" srcOrd="13" destOrd="0" presId="urn:microsoft.com/office/officeart/2005/8/layout/list1"/>
    <dgm:cxn modelId="{1BDE120C-A07F-4EA2-BAEE-D8CE3AB65C62}" type="presParOf" srcId="{7E4ED59A-9C0A-49C6-9069-77993A599104}" destId="{821A5DED-0624-4A4C-9DA5-7FDB218ACF1C}" srcOrd="14" destOrd="0" presId="urn:microsoft.com/office/officeart/2005/8/layout/list1"/>
    <dgm:cxn modelId="{5F906899-6531-45BE-B982-2B101634905A}" type="presParOf" srcId="{7E4ED59A-9C0A-49C6-9069-77993A599104}" destId="{8F9508B8-6F15-4A39-ABA8-07D644BB0FAF}" srcOrd="15" destOrd="0" presId="urn:microsoft.com/office/officeart/2005/8/layout/list1"/>
    <dgm:cxn modelId="{90A2AC37-FF6D-426E-B0F0-82F51666DF02}" type="presParOf" srcId="{7E4ED59A-9C0A-49C6-9069-77993A599104}" destId="{1CBA3E17-3865-4233-8E55-66241BE0F5F7}" srcOrd="16" destOrd="0" presId="urn:microsoft.com/office/officeart/2005/8/layout/list1"/>
    <dgm:cxn modelId="{56A6096E-63AA-4100-9E6A-422A72495948}" type="presParOf" srcId="{1CBA3E17-3865-4233-8E55-66241BE0F5F7}" destId="{6455933B-2D75-4BAA-A766-74D9F0723147}" srcOrd="0" destOrd="0" presId="urn:microsoft.com/office/officeart/2005/8/layout/list1"/>
    <dgm:cxn modelId="{DD2189DB-A424-43A4-A1BE-B9016E90D62C}" type="presParOf" srcId="{1CBA3E17-3865-4233-8E55-66241BE0F5F7}" destId="{0EA56BCE-602F-4B97-A97B-5732D6EA42D4}" srcOrd="1" destOrd="0" presId="urn:microsoft.com/office/officeart/2005/8/layout/list1"/>
    <dgm:cxn modelId="{EF2F53D1-6F00-43E4-A1B5-FDC01D878CE2}" type="presParOf" srcId="{7E4ED59A-9C0A-49C6-9069-77993A599104}" destId="{250939B9-6B88-4A15-9B7B-82C7D744B818}" srcOrd="17" destOrd="0" presId="urn:microsoft.com/office/officeart/2005/8/layout/list1"/>
    <dgm:cxn modelId="{BE028174-22EB-4102-AA04-ACB7FDE97D13}" type="presParOf" srcId="{7E4ED59A-9C0A-49C6-9069-77993A599104}" destId="{DDAC9897-BDC0-4300-A57C-AD455CF182DB}" srcOrd="18" destOrd="0" presId="urn:microsoft.com/office/officeart/2005/8/layout/list1"/>
    <dgm:cxn modelId="{A94C6F3D-8B57-4E4C-AB39-DA3871F090B7}" type="presParOf" srcId="{7E4ED59A-9C0A-49C6-9069-77993A599104}" destId="{FE9EBF21-7537-479C-9B8F-AA53E4AA2C22}" srcOrd="19" destOrd="0" presId="urn:microsoft.com/office/officeart/2005/8/layout/list1"/>
    <dgm:cxn modelId="{520079B3-289B-42C8-995A-2B38B410A46A}" type="presParOf" srcId="{7E4ED59A-9C0A-49C6-9069-77993A599104}" destId="{056F8070-1F43-4903-89EA-F4206D221864}" srcOrd="20" destOrd="0" presId="urn:microsoft.com/office/officeart/2005/8/layout/list1"/>
    <dgm:cxn modelId="{3D4F5ED3-3E2A-42DF-8506-94284127EC4A}" type="presParOf" srcId="{056F8070-1F43-4903-89EA-F4206D221864}" destId="{2B33A776-D31B-4C3D-801A-A3688049D172}" srcOrd="0" destOrd="0" presId="urn:microsoft.com/office/officeart/2005/8/layout/list1"/>
    <dgm:cxn modelId="{E47FC970-54FC-4E73-8949-70DA1F47F759}" type="presParOf" srcId="{056F8070-1F43-4903-89EA-F4206D221864}" destId="{34EAE28F-86C4-4061-A256-2B5FA02356B5}" srcOrd="1" destOrd="0" presId="urn:microsoft.com/office/officeart/2005/8/layout/list1"/>
    <dgm:cxn modelId="{C79A07B6-A3B2-4F6E-900E-AD83CC82B238}" type="presParOf" srcId="{7E4ED59A-9C0A-49C6-9069-77993A599104}" destId="{103F3084-F864-4D11-85AB-A880A542D402}" srcOrd="21" destOrd="0" presId="urn:microsoft.com/office/officeart/2005/8/layout/list1"/>
    <dgm:cxn modelId="{4668C722-FBD2-44D1-A53E-45953A9D11F7}" type="presParOf" srcId="{7E4ED59A-9C0A-49C6-9069-77993A599104}" destId="{7FF8F3E9-A2BD-4367-9150-A8D2938FCEA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48FED-687C-40DE-A6C8-47FAE0C19148}">
      <dsp:nvSpPr>
        <dsp:cNvPr id="0" name=""/>
        <dsp:cNvSpPr/>
      </dsp:nvSpPr>
      <dsp:spPr>
        <a:xfrm>
          <a:off x="3355031" y="31667"/>
          <a:ext cx="1069279" cy="106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sz="2100" b="1" i="0" u="none" strike="noStrike" kern="1200" cap="none" normalizeH="0" baseline="0" smtClean="0">
              <a:ln>
                <a:noFill/>
              </a:ln>
              <a:solidFill>
                <a:schemeClr val="tx1"/>
              </a:solidFill>
              <a:effectLst/>
              <a:ea typeface="宋体" panose="02010600030101010101" pitchFamily="2" charset="-122"/>
            </a:rPr>
            <a:t>税务</a:t>
          </a:r>
          <a:endParaRPr kumimoji="0" lang="en-GB" altLang="zh-CN" sz="2100" b="1" i="0" u="none" strike="noStrike" kern="1200" cap="none" normalizeH="0" baseline="0" smtClean="0">
            <a:ln>
              <a:noFill/>
            </a:ln>
            <a:solidFill>
              <a:schemeClr val="tx1"/>
            </a:solidFill>
            <a:effectLst/>
            <a:ea typeface="宋体" panose="02010600030101010101" pitchFamily="2" charset="-122"/>
          </a:endParaRPr>
        </a:p>
      </dsp:txBody>
      <dsp:txXfrm>
        <a:off x="3355031" y="31667"/>
        <a:ext cx="1069279" cy="1069279"/>
      </dsp:txXfrm>
    </dsp:sp>
    <dsp:sp modelId="{BB5F1D5A-EABF-44F4-807B-99CB3F72351A}">
      <dsp:nvSpPr>
        <dsp:cNvPr id="0" name=""/>
        <dsp:cNvSpPr/>
      </dsp:nvSpPr>
      <dsp:spPr>
        <a:xfrm>
          <a:off x="839128" y="664"/>
          <a:ext cx="4009754" cy="4009754"/>
        </a:xfrm>
        <a:prstGeom prst="circularArrow">
          <a:avLst>
            <a:gd name="adj1" fmla="val 5200"/>
            <a:gd name="adj2" fmla="val 335906"/>
            <a:gd name="adj3" fmla="val 21293272"/>
            <a:gd name="adj4" fmla="val 19766213"/>
            <a:gd name="adj5" fmla="val 6067"/>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11F56-88B1-46C8-B78E-99541EC6FCAD}">
      <dsp:nvSpPr>
        <dsp:cNvPr id="0" name=""/>
        <dsp:cNvSpPr/>
      </dsp:nvSpPr>
      <dsp:spPr>
        <a:xfrm>
          <a:off x="4001287" y="2020640"/>
          <a:ext cx="1069279" cy="106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sz="2100" b="1" i="0" u="none" strike="noStrike" kern="1200" cap="none" normalizeH="0" baseline="0" smtClean="0">
              <a:ln>
                <a:noFill/>
              </a:ln>
              <a:solidFill>
                <a:schemeClr val="tx1"/>
              </a:solidFill>
              <a:effectLst/>
              <a:ea typeface="宋体" panose="02010600030101010101" pitchFamily="2" charset="-122"/>
            </a:rPr>
            <a:t>转让定价</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GB" sz="2100" b="1" i="0" u="none" strike="noStrike" kern="1200" cap="none" normalizeH="0" baseline="0" smtClean="0">
            <a:ln>
              <a:noFill/>
            </a:ln>
            <a:solidFill>
              <a:schemeClr val="tx1"/>
            </a:solidFill>
            <a:effectLst/>
            <a:ea typeface="宋体" panose="02010600030101010101" pitchFamily="2" charset="-122"/>
          </a:endParaRPr>
        </a:p>
      </dsp:txBody>
      <dsp:txXfrm>
        <a:off x="4001287" y="2020640"/>
        <a:ext cx="1069279" cy="1069279"/>
      </dsp:txXfrm>
    </dsp:sp>
    <dsp:sp modelId="{6DCD701A-DCCE-4416-B47F-3A414A587948}">
      <dsp:nvSpPr>
        <dsp:cNvPr id="0" name=""/>
        <dsp:cNvSpPr/>
      </dsp:nvSpPr>
      <dsp:spPr>
        <a:xfrm>
          <a:off x="839128" y="664"/>
          <a:ext cx="4009754" cy="4009754"/>
        </a:xfrm>
        <a:prstGeom prst="circularArrow">
          <a:avLst>
            <a:gd name="adj1" fmla="val 5200"/>
            <a:gd name="adj2" fmla="val 335906"/>
            <a:gd name="adj3" fmla="val 4014729"/>
            <a:gd name="adj4" fmla="val 2253404"/>
            <a:gd name="adj5" fmla="val 6067"/>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267F2-D163-4A68-A803-F89E5F9CE4E7}">
      <dsp:nvSpPr>
        <dsp:cNvPr id="0" name=""/>
        <dsp:cNvSpPr/>
      </dsp:nvSpPr>
      <dsp:spPr>
        <a:xfrm>
          <a:off x="2309366" y="3249893"/>
          <a:ext cx="1069279" cy="106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sz="2100" b="1" i="0" u="none" strike="noStrike" kern="1200" cap="none" normalizeH="0" baseline="0" smtClean="0">
              <a:ln>
                <a:noFill/>
              </a:ln>
              <a:solidFill>
                <a:schemeClr val="tx1"/>
              </a:solidFill>
              <a:effectLst/>
              <a:ea typeface="宋体" panose="02010600030101010101" pitchFamily="2" charset="-122"/>
            </a:rPr>
            <a:t>海关</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GB" sz="2100" b="1" i="0" u="none" strike="noStrike" kern="1200" cap="none" normalizeH="0" baseline="0" smtClean="0">
            <a:ln>
              <a:noFill/>
            </a:ln>
            <a:solidFill>
              <a:schemeClr val="tx1"/>
            </a:solidFill>
            <a:effectLst/>
            <a:ea typeface="宋体" panose="02010600030101010101" pitchFamily="2" charset="-122"/>
          </a:endParaRPr>
        </a:p>
      </dsp:txBody>
      <dsp:txXfrm>
        <a:off x="2309366" y="3249893"/>
        <a:ext cx="1069279" cy="1069279"/>
      </dsp:txXfrm>
    </dsp:sp>
    <dsp:sp modelId="{2E6AB8DB-52DD-41CB-B521-F86A99F6EEA6}">
      <dsp:nvSpPr>
        <dsp:cNvPr id="0" name=""/>
        <dsp:cNvSpPr/>
      </dsp:nvSpPr>
      <dsp:spPr>
        <a:xfrm>
          <a:off x="839128" y="664"/>
          <a:ext cx="4009754" cy="4009754"/>
        </a:xfrm>
        <a:prstGeom prst="circularArrow">
          <a:avLst>
            <a:gd name="adj1" fmla="val 5200"/>
            <a:gd name="adj2" fmla="val 335906"/>
            <a:gd name="adj3" fmla="val 8210690"/>
            <a:gd name="adj4" fmla="val 6449365"/>
            <a:gd name="adj5" fmla="val 6067"/>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4879D-90C6-4898-917D-48CD5F43823B}">
      <dsp:nvSpPr>
        <dsp:cNvPr id="0" name=""/>
        <dsp:cNvSpPr/>
      </dsp:nvSpPr>
      <dsp:spPr>
        <a:xfrm>
          <a:off x="617444" y="2020640"/>
          <a:ext cx="1069279" cy="106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sz="2100" b="1" i="0" u="none" strike="noStrike" kern="1200" cap="none" normalizeH="0" baseline="0" smtClean="0">
              <a:ln>
                <a:noFill/>
              </a:ln>
              <a:solidFill>
                <a:schemeClr val="tx1"/>
              </a:solidFill>
              <a:effectLst/>
              <a:ea typeface="宋体" panose="02010600030101010101" pitchFamily="2" charset="-122"/>
            </a:rPr>
            <a:t>外汇</a:t>
          </a:r>
        </a:p>
      </dsp:txBody>
      <dsp:txXfrm>
        <a:off x="617444" y="2020640"/>
        <a:ext cx="1069279" cy="1069279"/>
      </dsp:txXfrm>
    </dsp:sp>
    <dsp:sp modelId="{AD11E8E7-9908-49E6-AADF-F41E4109D192}">
      <dsp:nvSpPr>
        <dsp:cNvPr id="0" name=""/>
        <dsp:cNvSpPr/>
      </dsp:nvSpPr>
      <dsp:spPr>
        <a:xfrm>
          <a:off x="839128" y="664"/>
          <a:ext cx="4009754" cy="4009754"/>
        </a:xfrm>
        <a:prstGeom prst="circularArrow">
          <a:avLst>
            <a:gd name="adj1" fmla="val 5200"/>
            <a:gd name="adj2" fmla="val 335906"/>
            <a:gd name="adj3" fmla="val 12297882"/>
            <a:gd name="adj4" fmla="val 10770822"/>
            <a:gd name="adj5" fmla="val 6067"/>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154BA-33B8-4B4C-8B75-F51BCC1BD9A2}">
      <dsp:nvSpPr>
        <dsp:cNvPr id="0" name=""/>
        <dsp:cNvSpPr/>
      </dsp:nvSpPr>
      <dsp:spPr>
        <a:xfrm>
          <a:off x="1263701" y="31667"/>
          <a:ext cx="1069279" cy="106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GB" sz="2100" b="1" i="0" u="none" strike="noStrike" kern="1200" cap="none" normalizeH="0" baseline="0" smtClean="0">
              <a:ln>
                <a:noFill/>
              </a:ln>
              <a:solidFill>
                <a:schemeClr val="tx1"/>
              </a:solidFill>
              <a:effectLst/>
              <a:ea typeface="宋体" panose="02010600030101010101" pitchFamily="2" charset="-122"/>
            </a:rPr>
            <a:t>商业登记</a:t>
          </a:r>
          <a:endParaRPr kumimoji="0" lang="en-GB" altLang="zh-CN" sz="2100" b="1" i="0" u="none" strike="noStrike" kern="1200" cap="none" normalizeH="0" baseline="0" smtClean="0">
            <a:ln>
              <a:noFill/>
            </a:ln>
            <a:solidFill>
              <a:schemeClr val="tx1"/>
            </a:solidFill>
            <a:effectLst/>
            <a:ea typeface="宋体" panose="02010600030101010101" pitchFamily="2" charset="-122"/>
          </a:endParaRPr>
        </a:p>
      </dsp:txBody>
      <dsp:txXfrm>
        <a:off x="1263701" y="31667"/>
        <a:ext cx="1069279" cy="1069279"/>
      </dsp:txXfrm>
    </dsp:sp>
    <dsp:sp modelId="{830103FE-59D8-44F4-B90D-D2CA882FE71E}">
      <dsp:nvSpPr>
        <dsp:cNvPr id="0" name=""/>
        <dsp:cNvSpPr/>
      </dsp:nvSpPr>
      <dsp:spPr>
        <a:xfrm>
          <a:off x="839128" y="664"/>
          <a:ext cx="4009754" cy="4009754"/>
        </a:xfrm>
        <a:prstGeom prst="circularArrow">
          <a:avLst>
            <a:gd name="adj1" fmla="val 5200"/>
            <a:gd name="adj2" fmla="val 335906"/>
            <a:gd name="adj3" fmla="val 16865718"/>
            <a:gd name="adj4" fmla="val 15198377"/>
            <a:gd name="adj5" fmla="val 6067"/>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76E03-5898-44C3-BC17-837E30678B6D}">
      <dsp:nvSpPr>
        <dsp:cNvPr id="0" name=""/>
        <dsp:cNvSpPr/>
      </dsp:nvSpPr>
      <dsp:spPr>
        <a:xfrm>
          <a:off x="0" y="311879"/>
          <a:ext cx="8458200" cy="403200"/>
        </a:xfrm>
        <a:prstGeom prst="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64D53EB-C722-47FF-A255-7D09F188B5F2}">
      <dsp:nvSpPr>
        <dsp:cNvPr id="0" name=""/>
        <dsp:cNvSpPr/>
      </dsp:nvSpPr>
      <dsp:spPr>
        <a:xfrm>
          <a:off x="422910" y="75719"/>
          <a:ext cx="7400925" cy="47232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711200">
            <a:lnSpc>
              <a:spcPct val="90000"/>
            </a:lnSpc>
            <a:spcBef>
              <a:spcPct val="0"/>
            </a:spcBef>
            <a:spcAft>
              <a:spcPct val="35000"/>
            </a:spcAft>
          </a:pPr>
          <a:r>
            <a:rPr lang="zh-CN" altLang="en-US" sz="1600" b="0" u="sng" kern="1200" dirty="0" smtClean="0">
              <a:latin typeface="华文楷体" pitchFamily="2" charset="-122"/>
              <a:ea typeface="华文楷体" pitchFamily="2" charset="-122"/>
            </a:rPr>
            <a:t>了解谈判对象</a:t>
          </a:r>
          <a:r>
            <a:rPr lang="zh-CN" altLang="en-US" sz="1600" b="0" kern="1200" dirty="0" smtClean="0">
              <a:latin typeface="华文楷体" pitchFamily="2" charset="-122"/>
              <a:ea typeface="华文楷体" pitchFamily="2" charset="-122"/>
            </a:rPr>
            <a:t>：</a:t>
          </a:r>
          <a:endParaRPr lang="en-GB" sz="1600" b="0" kern="1200" dirty="0">
            <a:latin typeface="华文楷体" pitchFamily="2" charset="-122"/>
            <a:ea typeface="华文楷体" pitchFamily="2" charset="-122"/>
          </a:endParaRPr>
        </a:p>
      </dsp:txBody>
      <dsp:txXfrm>
        <a:off x="445967" y="98776"/>
        <a:ext cx="7354811" cy="426206"/>
      </dsp:txXfrm>
    </dsp:sp>
    <dsp:sp modelId="{B6280E59-2EF6-4B32-85FD-9BF6F76B3E8F}">
      <dsp:nvSpPr>
        <dsp:cNvPr id="0" name=""/>
        <dsp:cNvSpPr/>
      </dsp:nvSpPr>
      <dsp:spPr>
        <a:xfrm>
          <a:off x="0" y="1037639"/>
          <a:ext cx="8458200" cy="403200"/>
        </a:xfrm>
        <a:prstGeom prst="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A43149-52F8-46B3-AAAF-9CB0D9415994}">
      <dsp:nvSpPr>
        <dsp:cNvPr id="0" name=""/>
        <dsp:cNvSpPr/>
      </dsp:nvSpPr>
      <dsp:spPr>
        <a:xfrm>
          <a:off x="422910" y="801479"/>
          <a:ext cx="7400925" cy="47232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711200">
            <a:lnSpc>
              <a:spcPct val="90000"/>
            </a:lnSpc>
            <a:spcBef>
              <a:spcPct val="0"/>
            </a:spcBef>
            <a:spcAft>
              <a:spcPct val="35000"/>
            </a:spcAft>
          </a:pPr>
          <a:r>
            <a:rPr lang="zh-CN" altLang="en-US" sz="1600" b="0" u="sng" kern="1200" dirty="0" smtClean="0">
              <a:latin typeface="华文楷体" pitchFamily="2" charset="-122"/>
              <a:ea typeface="华文楷体" pitchFamily="2" charset="-122"/>
            </a:rPr>
            <a:t>如何获得必要的信任</a:t>
          </a:r>
          <a:r>
            <a:rPr lang="zh-CN" altLang="en-US" sz="1600" b="0" kern="1200" dirty="0" smtClean="0">
              <a:latin typeface="华文楷体" pitchFamily="2" charset="-122"/>
              <a:ea typeface="华文楷体" pitchFamily="2" charset="-122"/>
            </a:rPr>
            <a:t>：</a:t>
          </a:r>
          <a:endParaRPr lang="en-GB" sz="1600" b="0" kern="1200" dirty="0">
            <a:latin typeface="华文楷体" pitchFamily="2" charset="-122"/>
            <a:ea typeface="华文楷体" pitchFamily="2" charset="-122"/>
          </a:endParaRPr>
        </a:p>
      </dsp:txBody>
      <dsp:txXfrm>
        <a:off x="445967" y="824536"/>
        <a:ext cx="7354811" cy="426206"/>
      </dsp:txXfrm>
    </dsp:sp>
    <dsp:sp modelId="{25356CA4-71AD-4038-A9EA-CA5771D60DEA}">
      <dsp:nvSpPr>
        <dsp:cNvPr id="0" name=""/>
        <dsp:cNvSpPr/>
      </dsp:nvSpPr>
      <dsp:spPr>
        <a:xfrm>
          <a:off x="0" y="1763399"/>
          <a:ext cx="8458200" cy="403200"/>
        </a:xfrm>
        <a:prstGeom prst="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DE1C27D-412C-4D24-B689-BE032A3D3FE2}">
      <dsp:nvSpPr>
        <dsp:cNvPr id="0" name=""/>
        <dsp:cNvSpPr/>
      </dsp:nvSpPr>
      <dsp:spPr>
        <a:xfrm>
          <a:off x="422910" y="1527239"/>
          <a:ext cx="7400925" cy="47232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711200">
            <a:lnSpc>
              <a:spcPct val="90000"/>
            </a:lnSpc>
            <a:spcBef>
              <a:spcPct val="0"/>
            </a:spcBef>
            <a:spcAft>
              <a:spcPct val="35000"/>
            </a:spcAft>
          </a:pPr>
          <a:r>
            <a:rPr lang="zh-CN" altLang="en-US" sz="1600" b="0" u="sng" kern="1200" dirty="0" smtClean="0">
              <a:latin typeface="华文楷体" pitchFamily="2" charset="-122"/>
              <a:ea typeface="华文楷体" pitchFamily="2" charset="-122"/>
            </a:rPr>
            <a:t>有效组织与利用内外部资源</a:t>
          </a:r>
          <a:r>
            <a:rPr lang="zh-CN" altLang="en-US" sz="1600" b="0" kern="1200" dirty="0" smtClean="0">
              <a:latin typeface="华文楷体" pitchFamily="2" charset="-122"/>
              <a:ea typeface="华文楷体" pitchFamily="2" charset="-122"/>
            </a:rPr>
            <a:t>：</a:t>
          </a:r>
          <a:endParaRPr lang="en-GB" sz="1600" b="0" kern="1200" dirty="0">
            <a:latin typeface="华文楷体" pitchFamily="2" charset="-122"/>
            <a:ea typeface="华文楷体" pitchFamily="2" charset="-122"/>
          </a:endParaRPr>
        </a:p>
      </dsp:txBody>
      <dsp:txXfrm>
        <a:off x="445967" y="1550296"/>
        <a:ext cx="7354811" cy="426206"/>
      </dsp:txXfrm>
    </dsp:sp>
    <dsp:sp modelId="{821A5DED-0624-4A4C-9DA5-7FDB218ACF1C}">
      <dsp:nvSpPr>
        <dsp:cNvPr id="0" name=""/>
        <dsp:cNvSpPr/>
      </dsp:nvSpPr>
      <dsp:spPr>
        <a:xfrm>
          <a:off x="0" y="2489159"/>
          <a:ext cx="8458200" cy="403200"/>
        </a:xfrm>
        <a:prstGeom prst="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ABA30F-7909-4C04-BD4A-17BC6B8478E7}">
      <dsp:nvSpPr>
        <dsp:cNvPr id="0" name=""/>
        <dsp:cNvSpPr/>
      </dsp:nvSpPr>
      <dsp:spPr>
        <a:xfrm>
          <a:off x="422910" y="2252999"/>
          <a:ext cx="7400925" cy="47232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711200">
            <a:lnSpc>
              <a:spcPct val="90000"/>
            </a:lnSpc>
            <a:spcBef>
              <a:spcPct val="0"/>
            </a:spcBef>
            <a:spcAft>
              <a:spcPct val="35000"/>
            </a:spcAft>
          </a:pPr>
          <a:r>
            <a:rPr lang="zh-CN" altLang="en-US" sz="1600" b="0" u="sng" kern="1200" dirty="0" smtClean="0">
              <a:latin typeface="华文楷体" pitchFamily="2" charset="-122"/>
              <a:ea typeface="华文楷体" pitchFamily="2" charset="-122"/>
            </a:rPr>
            <a:t>资料组织与递交</a:t>
          </a:r>
          <a:r>
            <a:rPr lang="zh-CN" altLang="en-US" sz="1600" b="0" kern="1200" dirty="0" smtClean="0">
              <a:latin typeface="华文楷体" pitchFamily="2" charset="-122"/>
              <a:ea typeface="华文楷体" pitchFamily="2" charset="-122"/>
            </a:rPr>
            <a:t>：</a:t>
          </a:r>
          <a:endParaRPr lang="en-GB" sz="1600" b="0" kern="1200" dirty="0">
            <a:latin typeface="华文楷体" pitchFamily="2" charset="-122"/>
            <a:ea typeface="华文楷体" pitchFamily="2" charset="-122"/>
          </a:endParaRPr>
        </a:p>
      </dsp:txBody>
      <dsp:txXfrm>
        <a:off x="445967" y="2276056"/>
        <a:ext cx="7354811" cy="426206"/>
      </dsp:txXfrm>
    </dsp:sp>
    <dsp:sp modelId="{DDAC9897-BDC0-4300-A57C-AD455CF182DB}">
      <dsp:nvSpPr>
        <dsp:cNvPr id="0" name=""/>
        <dsp:cNvSpPr/>
      </dsp:nvSpPr>
      <dsp:spPr>
        <a:xfrm>
          <a:off x="0" y="3214919"/>
          <a:ext cx="8458200" cy="403200"/>
        </a:xfrm>
        <a:prstGeom prst="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EA56BCE-602F-4B97-A97B-5732D6EA42D4}">
      <dsp:nvSpPr>
        <dsp:cNvPr id="0" name=""/>
        <dsp:cNvSpPr/>
      </dsp:nvSpPr>
      <dsp:spPr>
        <a:xfrm>
          <a:off x="422910" y="2978759"/>
          <a:ext cx="7400925" cy="47232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711200">
            <a:lnSpc>
              <a:spcPct val="90000"/>
            </a:lnSpc>
            <a:spcBef>
              <a:spcPct val="0"/>
            </a:spcBef>
            <a:spcAft>
              <a:spcPct val="35000"/>
            </a:spcAft>
          </a:pPr>
          <a:r>
            <a:rPr lang="zh-CN" altLang="en-US" sz="1600" b="0" u="sng" kern="1200" dirty="0" smtClean="0">
              <a:latin typeface="华文楷体" pitchFamily="2" charset="-122"/>
              <a:ea typeface="华文楷体" pitchFamily="2" charset="-122"/>
            </a:rPr>
            <a:t>持续沟通与</a:t>
          </a:r>
          <a:r>
            <a:rPr lang="zh-CN" altLang="en-US" sz="1600" b="0" u="sng" kern="1200" smtClean="0">
              <a:latin typeface="华文楷体" pitchFamily="2" charset="-122"/>
              <a:ea typeface="华文楷体" pitchFamily="2" charset="-122"/>
            </a:rPr>
            <a:t>协调</a:t>
          </a:r>
          <a:r>
            <a:rPr lang="zh-CN" altLang="en-US" sz="1600" b="0" kern="1200" smtClean="0">
              <a:latin typeface="华文楷体" pitchFamily="2" charset="-122"/>
              <a:ea typeface="华文楷体" pitchFamily="2" charset="-122"/>
            </a:rPr>
            <a:t>：</a:t>
          </a:r>
          <a:endParaRPr lang="en-GB" sz="1600" b="0" kern="1200" dirty="0">
            <a:latin typeface="华文楷体" pitchFamily="2" charset="-122"/>
            <a:ea typeface="华文楷体" pitchFamily="2" charset="-122"/>
          </a:endParaRPr>
        </a:p>
      </dsp:txBody>
      <dsp:txXfrm>
        <a:off x="445967" y="3001816"/>
        <a:ext cx="7354811" cy="426206"/>
      </dsp:txXfrm>
    </dsp:sp>
    <dsp:sp modelId="{7FF8F3E9-A2BD-4367-9150-A8D2938FCEAD}">
      <dsp:nvSpPr>
        <dsp:cNvPr id="0" name=""/>
        <dsp:cNvSpPr/>
      </dsp:nvSpPr>
      <dsp:spPr>
        <a:xfrm>
          <a:off x="0" y="3940680"/>
          <a:ext cx="8458200" cy="403200"/>
        </a:xfrm>
        <a:prstGeom prst="rect">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4EAE28F-86C4-4061-A256-2B5FA02356B5}">
      <dsp:nvSpPr>
        <dsp:cNvPr id="0" name=""/>
        <dsp:cNvSpPr/>
      </dsp:nvSpPr>
      <dsp:spPr>
        <a:xfrm>
          <a:off x="422910" y="3704520"/>
          <a:ext cx="7400925" cy="472320"/>
        </a:xfrm>
        <a:prstGeom prst="roundRect">
          <a:avLst/>
        </a:prstGeom>
        <a:solidFill>
          <a:schemeClr val="accent4">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711200">
            <a:lnSpc>
              <a:spcPct val="90000"/>
            </a:lnSpc>
            <a:spcBef>
              <a:spcPct val="0"/>
            </a:spcBef>
            <a:spcAft>
              <a:spcPct val="35000"/>
            </a:spcAft>
          </a:pPr>
          <a:r>
            <a:rPr lang="zh-CN" altLang="en-US" sz="1600" b="0" u="sng" kern="1200" dirty="0" smtClean="0">
              <a:latin typeface="华文楷体" pitchFamily="2" charset="-122"/>
              <a:ea typeface="华文楷体" pitchFamily="2" charset="-122"/>
            </a:rPr>
            <a:t>其他考虑</a:t>
          </a:r>
          <a:r>
            <a:rPr lang="zh-CN" altLang="en-US" sz="1600" b="0" kern="1200" dirty="0" smtClean="0">
              <a:latin typeface="华文楷体" pitchFamily="2" charset="-122"/>
              <a:ea typeface="华文楷体" pitchFamily="2" charset="-122"/>
            </a:rPr>
            <a:t>：谈判策略；坚持与妥协；第三方介入时机</a:t>
          </a:r>
          <a:endParaRPr lang="en-GB" sz="1600" b="0" kern="1200" dirty="0">
            <a:latin typeface="华文楷体" pitchFamily="2" charset="-122"/>
            <a:ea typeface="华文楷体" pitchFamily="2" charset="-122"/>
          </a:endParaRPr>
        </a:p>
      </dsp:txBody>
      <dsp:txXfrm>
        <a:off x="445967" y="3727577"/>
        <a:ext cx="735481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atin typeface="Arial" pitchFamily="34" charset="0"/>
              </a:defRPr>
            </a:lvl1pPr>
          </a:lstStyle>
          <a:p>
            <a:fld id="{401ED0C7-3E32-4A75-9B3F-8FC951D18CE2}" type="datetimeFigureOut">
              <a:rPr lang="en-GB" smtClean="0"/>
              <a:pPr/>
              <a:t>03/11/2015</a:t>
            </a:fld>
            <a:endParaRPr lang="en-GB" dirty="0"/>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184201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26251-0EF9-476B-92C8-BC4528CE61B1}" type="slidenum">
              <a:rPr lang="en-GB" smtClean="0"/>
              <a:pPr/>
              <a:t>16</a:t>
            </a:fld>
            <a:endParaRPr lang="en-GB" dirty="0"/>
          </a:p>
        </p:txBody>
      </p:sp>
    </p:spTree>
    <p:extLst>
      <p:ext uri="{BB962C8B-B14F-4D97-AF65-F5344CB8AC3E}">
        <p14:creationId xmlns:p14="http://schemas.microsoft.com/office/powerpoint/2010/main" val="195637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6125"/>
            <a:ext cx="4962525" cy="372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E62C3F-E093-414A-AA60-17F9DEA1369F}" type="slidenum">
              <a:rPr lang="en-GB" smtClean="0">
                <a:solidFill>
                  <a:prstClr val="black"/>
                </a:solidFill>
              </a:rPr>
              <a:pPr>
                <a:defRPr/>
              </a:pPr>
              <a:t>18</a:t>
            </a:fld>
            <a:endParaRPr lang="en-GB" dirty="0">
              <a:solidFill>
                <a:prstClr val="black"/>
              </a:solidFill>
            </a:endParaRPr>
          </a:p>
        </p:txBody>
      </p:sp>
    </p:spTree>
    <p:extLst>
      <p:ext uri="{BB962C8B-B14F-4D97-AF65-F5344CB8AC3E}">
        <p14:creationId xmlns:p14="http://schemas.microsoft.com/office/powerpoint/2010/main" val="132039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BD81518-8AD5-49CC-B774-4D66F72228B3}"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3926158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0.e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0" name="Picture 9" descr="mb03846609_LR.jpg"/>
          <p:cNvPicPr>
            <a:picLocks noChangeAspect="1"/>
          </p:cNvPicPr>
          <p:nvPr userDrawn="1"/>
        </p:nvPicPr>
        <p:blipFill>
          <a:blip r:embed="rId2" cstate="screen"/>
          <a:srcRect/>
          <a:stretch>
            <a:fillRect/>
          </a:stretch>
        </p:blipFill>
        <p:spPr>
          <a:xfrm>
            <a:off x="0" y="0"/>
            <a:ext cx="9144000" cy="6858000"/>
          </a:xfrm>
          <a:prstGeom prst="rect">
            <a:avLst/>
          </a:prstGeom>
        </p:spPr>
      </p:pic>
      <p:sp>
        <p:nvSpPr>
          <p:cNvPr id="7" name="Freeform 12"/>
          <p:cNvSpPr>
            <a:spLocks noChangeAspect="1"/>
          </p:cNvSpPr>
          <p:nvPr userDrawn="1"/>
        </p:nvSpPr>
        <p:spPr bwMode="gray">
          <a:xfrm>
            <a:off x="1"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smtClean="0"/>
              <a:t>Click to edit Master subtitle style</a:t>
            </a:r>
            <a:endParaRPr lang="en-GB" noProof="0" dirty="0"/>
          </a:p>
        </p:txBody>
      </p:sp>
      <p:grpSp>
        <p:nvGrpSpPr>
          <p:cNvPr id="12" name="Group 11"/>
          <p:cNvGrpSpPr>
            <a:grpSpLocks noChangeAspect="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9" y="1125538"/>
            <a:ext cx="4248150" cy="49672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8" name="Text Placeholder 27"/>
          <p:cNvSpPr>
            <a:spLocks noGrp="1"/>
          </p:cNvSpPr>
          <p:nvPr>
            <p:ph type="body" sz="quarter" idx="14"/>
          </p:nvPr>
        </p:nvSpPr>
        <p:spPr bwMode="gray">
          <a:xfrm>
            <a:off x="251520" y="1196975"/>
            <a:ext cx="8640434" cy="489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31"/>
          <p:cNvSpPr>
            <a:spLocks noChangeShapeType="1"/>
          </p:cNvSpPr>
          <p:nvPr userDrawn="1"/>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dirty="0">
              <a:solidFill>
                <a:srgbClr val="000000"/>
              </a:solidFill>
              <a:cs typeface="Arial"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4" name="Freeform 12"/>
          <p:cNvSpPr>
            <a:spLocks noChangeAspect="1"/>
          </p:cNvSpPr>
          <p:nvPr userDrawn="1"/>
        </p:nvSpPr>
        <p:spPr bwMode="gray">
          <a:xfrm rot="10800000">
            <a:off x="2895600" y="0"/>
            <a:ext cx="6248400" cy="6858000"/>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11" name="Parallelogram 10"/>
          <p:cNvSpPr/>
          <p:nvPr userDrawn="1"/>
        </p:nvSpPr>
        <p:spPr>
          <a:xfrm>
            <a:off x="1752600" y="-3831771"/>
            <a:ext cx="685800" cy="146957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12" name="Parallelogram 11"/>
          <p:cNvSpPr/>
          <p:nvPr userDrawn="1"/>
        </p:nvSpPr>
        <p:spPr>
          <a:xfrm>
            <a:off x="838200" y="-2231571"/>
            <a:ext cx="685800" cy="146957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grpSp>
        <p:nvGrpSpPr>
          <p:cNvPr id="5" name="Group 26"/>
          <p:cNvGrpSpPr>
            <a:grpSpLocks/>
          </p:cNvGrpSpPr>
          <p:nvPr userDrawn="1"/>
        </p:nvGrpSpPr>
        <p:grpSpPr bwMode="auto">
          <a:xfrm>
            <a:off x="152400" y="1588"/>
            <a:ext cx="1162050" cy="928688"/>
            <a:chOff x="68" y="0"/>
            <a:chExt cx="793" cy="585"/>
          </a:xfrm>
        </p:grpSpPr>
        <p:sp>
          <p:nvSpPr>
            <p:cNvPr id="14" name="Freeform 13"/>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15" name="Freeform 14"/>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grpSp>
      <p:sp>
        <p:nvSpPr>
          <p:cNvPr id="16" name="Parallelogram 15"/>
          <p:cNvSpPr/>
          <p:nvPr userDrawn="1"/>
        </p:nvSpPr>
        <p:spPr>
          <a:xfrm>
            <a:off x="2667000" y="-5410200"/>
            <a:ext cx="685800" cy="146957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17" name="Parallelogram 16"/>
          <p:cNvSpPr/>
          <p:nvPr userDrawn="1"/>
        </p:nvSpPr>
        <p:spPr>
          <a:xfrm rot="10800000">
            <a:off x="-1905001" y="5105404"/>
            <a:ext cx="685800" cy="146957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18" name="Parallelogram 17"/>
          <p:cNvSpPr/>
          <p:nvPr userDrawn="1"/>
        </p:nvSpPr>
        <p:spPr>
          <a:xfrm rot="10800000">
            <a:off x="-838201" y="2971804"/>
            <a:ext cx="685800" cy="146957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28" name="Parallelogram 27"/>
          <p:cNvSpPr>
            <a:spLocks noChangeAspect="1"/>
          </p:cNvSpPr>
          <p:nvPr userDrawn="1"/>
        </p:nvSpPr>
        <p:spPr>
          <a:xfrm>
            <a:off x="8915400" y="-8153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29" name="Parallelogram 28"/>
          <p:cNvSpPr>
            <a:spLocks noChangeAspect="1"/>
          </p:cNvSpPr>
          <p:nvPr userDrawn="1"/>
        </p:nvSpPr>
        <p:spPr>
          <a:xfrm>
            <a:off x="7848600" y="-44195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33" name="Parallelogram 32"/>
          <p:cNvSpPr>
            <a:spLocks noChangeAspect="1"/>
          </p:cNvSpPr>
          <p:nvPr userDrawn="1"/>
        </p:nvSpPr>
        <p:spPr>
          <a:xfrm>
            <a:off x="10744200" y="-11582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34" name="Parallelogram 33"/>
          <p:cNvSpPr>
            <a:spLocks noChangeAspect="1"/>
          </p:cNvSpPr>
          <p:nvPr userDrawn="1"/>
        </p:nvSpPr>
        <p:spPr>
          <a:xfrm rot="10800000">
            <a:off x="2479040" y="11495319"/>
            <a:ext cx="1463040" cy="3135083"/>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35" name="Parallelogram 34"/>
          <p:cNvSpPr>
            <a:spLocks noChangeAspect="1"/>
          </p:cNvSpPr>
          <p:nvPr userDrawn="1"/>
        </p:nvSpPr>
        <p:spPr>
          <a:xfrm rot="10800000">
            <a:off x="4267201" y="7761518"/>
            <a:ext cx="1463040" cy="3135083"/>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19" name="Text Box 8"/>
          <p:cNvSpPr txBox="1">
            <a:spLocks noChangeArrowheads="1"/>
          </p:cNvSpPr>
          <p:nvPr userDrawn="1"/>
        </p:nvSpPr>
        <p:spPr bwMode="gray">
          <a:xfrm>
            <a:off x="228600" y="6400804"/>
            <a:ext cx="7467600" cy="257175"/>
          </a:xfrm>
          <a:prstGeom prst="rect">
            <a:avLst/>
          </a:prstGeom>
          <a:noFill/>
          <a:ln w="9525">
            <a:noFill/>
            <a:miter lim="800000"/>
            <a:headEnd/>
            <a:tailEnd/>
          </a:ln>
          <a:effectLst/>
        </p:spPr>
        <p:txBody>
          <a:bodyPr wrap="square"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a:t>
            </a:r>
            <a:r>
              <a:rPr lang="zh-CN" altLang="en-US" sz="600" dirty="0" smtClean="0">
                <a:solidFill>
                  <a:srgbClr val="FFFFFF"/>
                </a:solidFill>
                <a:ea typeface="华文楷体" pitchFamily="2" charset="-122"/>
                <a:cs typeface="Arial" pitchFamily="34" charset="0"/>
              </a:rPr>
              <a:t>威国际</a:t>
            </a:r>
            <a:r>
              <a:rPr lang="zh-CN" altLang="en-US" sz="600" dirty="0">
                <a:solidFill>
                  <a:srgbClr val="FFFFFF"/>
                </a:solidFill>
                <a:ea typeface="华文楷体" pitchFamily="2" charset="-122"/>
                <a:cs typeface="Arial" pitchFamily="34" charset="0"/>
              </a:rPr>
              <a:t>”）</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zh-CN" altLang="en-US" sz="600" dirty="0" smtClean="0">
                <a:solidFill>
                  <a:srgbClr val="FFFFFF"/>
                </a:solidFill>
                <a:ea typeface="华文楷体" pitchFamily="2" charset="-122"/>
                <a:cs typeface="Arial" pitchFamily="34" charset="0"/>
              </a:rPr>
              <a:t>。</a:t>
            </a:r>
            <a:r>
              <a:rPr lang="en-US" altLang="zh-CN" sz="600" dirty="0" smtClean="0">
                <a:solidFill>
                  <a:srgbClr val="FFFFFF"/>
                </a:solidFill>
                <a:ea typeface="华文楷体" pitchFamily="2" charset="-122"/>
                <a:cs typeface="Arial" pitchFamily="34" charset="0"/>
              </a:rPr>
              <a:t/>
            </a:r>
            <a:br>
              <a:rPr lang="en-US" altLang="zh-CN" sz="600" dirty="0" smtClean="0">
                <a:solidFill>
                  <a:srgbClr val="FFFFFF"/>
                </a:solidFill>
                <a:ea typeface="华文楷体" pitchFamily="2" charset="-122"/>
                <a:cs typeface="Arial" pitchFamily="34" charset="0"/>
              </a:rPr>
            </a:br>
            <a:r>
              <a:rPr lang="zh-CN" altLang="en-US" sz="600" dirty="0" smtClean="0">
                <a:solidFill>
                  <a:srgbClr val="FFFFFF"/>
                </a:solidFill>
                <a:ea typeface="华文楷体" pitchFamily="2" charset="-122"/>
                <a:cs typeface="Arial" pitchFamily="34" charset="0"/>
              </a:rPr>
              <a:t>版权所有</a:t>
            </a:r>
            <a:r>
              <a:rPr lang="zh-CN" altLang="en-US" sz="600" dirty="0">
                <a:solidFill>
                  <a:srgbClr val="FFFFFF"/>
                </a:solidFill>
                <a:ea typeface="华文楷体" pitchFamily="2" charset="-122"/>
                <a:cs typeface="Arial" pitchFamily="34" charset="0"/>
              </a:rPr>
              <a:t>，不得转载。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3.33333E-6 -4.07407E-6 L -0.30416 1.05162 " pathEditMode="fixed" rAng="0" ptsTypes="AA">
                                      <p:cBhvr>
                                        <p:cTn id="6" dur="1000" fill="hold"/>
                                        <p:tgtEl>
                                          <p:spTgt spid="11"/>
                                        </p:tgtEl>
                                        <p:attrNameLst>
                                          <p:attrName>ppt_x</p:attrName>
                                          <p:attrName>ppt_y</p:attrName>
                                        </p:attrNameLst>
                                      </p:cBhvr>
                                      <p:rCtr x="-152" y="526"/>
                                    </p:animMotion>
                                  </p:childTnLst>
                                </p:cTn>
                              </p:par>
                              <p:par>
                                <p:cTn id="7" presetID="49" presetClass="path" presetSubtype="0" accel="50000" decel="50000" fill="hold" grpId="0" nodeType="withEffect">
                                  <p:stCondLst>
                                    <p:cond delay="0"/>
                                  </p:stCondLst>
                                  <p:childTnLst>
                                    <p:animMotion origin="layout" path="M 0.00416 -3.7037E-7 L -0.49167 1.70208 " pathEditMode="fixed" rAng="0" ptsTypes="AA">
                                      <p:cBhvr>
                                        <p:cTn id="8" dur="1000" fill="hold"/>
                                        <p:tgtEl>
                                          <p:spTgt spid="16"/>
                                        </p:tgtEl>
                                        <p:attrNameLst>
                                          <p:attrName>ppt_x</p:attrName>
                                          <p:attrName>ppt_y</p:attrName>
                                        </p:attrNameLst>
                                      </p:cBhvr>
                                      <p:rCtr x="-248" y="851"/>
                                    </p:animMotion>
                                  </p:childTnLst>
                                </p:cTn>
                              </p:par>
                              <p:par>
                                <p:cTn id="9" presetID="49" presetClass="path" presetSubtype="0" accel="50000" decel="50000" fill="hold" grpId="0" nodeType="withEffect">
                                  <p:stCondLst>
                                    <p:cond delay="0"/>
                                  </p:stCondLst>
                                  <p:childTnLst>
                                    <p:animMotion origin="layout" path="M 3.33333E-6 1.85185E-6 L -0.3625 1.20393 " pathEditMode="fixed" rAng="0" ptsTypes="AA">
                                      <p:cBhvr>
                                        <p:cTn id="10" dur="1000" fill="hold"/>
                                        <p:tgtEl>
                                          <p:spTgt spid="12"/>
                                        </p:tgtEl>
                                        <p:attrNameLst>
                                          <p:attrName>ppt_x</p:attrName>
                                          <p:attrName>ppt_y</p:attrName>
                                        </p:attrNameLst>
                                      </p:cBhvr>
                                      <p:rCtr x="-181" y="602"/>
                                    </p:animMotion>
                                  </p:childTnLst>
                                </p:cTn>
                              </p:par>
                              <p:par>
                                <p:cTn id="11" presetID="56" presetClass="path" presetSubtype="0" accel="50000" decel="50000" fill="hold" grpId="0" nodeType="withEffect">
                                  <p:stCondLst>
                                    <p:cond delay="0"/>
                                  </p:stCondLst>
                                  <p:childTnLst>
                                    <p:animMotion origin="layout" path="M 3.33333E-6 -4.07407E-6 L 0.37083 -1.20393 " pathEditMode="fixed" rAng="0" ptsTypes="AA">
                                      <p:cBhvr>
                                        <p:cTn id="12" dur="1000" fill="hold"/>
                                        <p:tgtEl>
                                          <p:spTgt spid="17"/>
                                        </p:tgtEl>
                                        <p:attrNameLst>
                                          <p:attrName>ppt_x</p:attrName>
                                          <p:attrName>ppt_y</p:attrName>
                                        </p:attrNameLst>
                                      </p:cBhvr>
                                      <p:rCtr x="185" y="-602"/>
                                    </p:animMotion>
                                  </p:childTnLst>
                                </p:cTn>
                              </p:par>
                              <p:par>
                                <p:cTn id="13" presetID="56" presetClass="path" presetSubtype="0" accel="50000" decel="50000" fill="hold" grpId="0" nodeType="withEffect">
                                  <p:stCondLst>
                                    <p:cond delay="0"/>
                                  </p:stCondLst>
                                  <p:childTnLst>
                                    <p:animMotion origin="layout" path="M -0.10416 0.38171 L 0.45834 -1.47292 " pathEditMode="fixed" rAng="0" ptsTypes="AA">
                                      <p:cBhvr>
                                        <p:cTn id="14" dur="1000" fill="hold"/>
                                        <p:tgtEl>
                                          <p:spTgt spid="18"/>
                                        </p:tgtEl>
                                        <p:attrNameLst>
                                          <p:attrName>ppt_x</p:attrName>
                                          <p:attrName>ppt_y</p:attrName>
                                        </p:attrNameLst>
                                      </p:cBhvr>
                                      <p:rCtr x="281" y="-927"/>
                                    </p:animMotion>
                                  </p:childTnLst>
                                </p:cTn>
                              </p:par>
                              <p:par>
                                <p:cTn id="15" presetID="10"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49" presetClass="path" presetSubtype="0" accel="50000" decel="50000" fill="hold" grpId="0" nodeType="withEffect">
                                  <p:stCondLst>
                                    <p:cond delay="500"/>
                                  </p:stCondLst>
                                  <p:childTnLst>
                                    <p:animMotion origin="layout" path="M 0.50836 -1.51436 L -1.07237 3.5412 " pathEditMode="fixed" rAng="0" ptsTypes="AA">
                                      <p:cBhvr>
                                        <p:cTn id="19" dur="1000" fill="hold"/>
                                        <p:tgtEl>
                                          <p:spTgt spid="28"/>
                                        </p:tgtEl>
                                        <p:attrNameLst>
                                          <p:attrName>ppt_x</p:attrName>
                                          <p:attrName>ppt_y</p:attrName>
                                        </p:attrNameLst>
                                      </p:cBhvr>
                                      <p:rCtr x="-790" y="2528"/>
                                    </p:animMotion>
                                  </p:childTnLst>
                                </p:cTn>
                              </p:par>
                              <p:par>
                                <p:cTn id="20" presetID="49" presetClass="path" presetSubtype="0" accel="50000" decel="50000" fill="hold" grpId="0" nodeType="withEffect">
                                  <p:stCondLst>
                                    <p:cond delay="500"/>
                                  </p:stCondLst>
                                  <p:childTnLst>
                                    <p:animMotion origin="layout" path="M 0.14063 -0.3368 L -0.85052 2.9301 " pathEditMode="fixed" rAng="0" ptsTypes="AA">
                                      <p:cBhvr>
                                        <p:cTn id="21" dur="1000" fill="hold"/>
                                        <p:tgtEl>
                                          <p:spTgt spid="33"/>
                                        </p:tgtEl>
                                        <p:attrNameLst>
                                          <p:attrName>ppt_x</p:attrName>
                                          <p:attrName>ppt_y</p:attrName>
                                        </p:attrNameLst>
                                      </p:cBhvr>
                                      <p:rCtr x="-496" y="1634"/>
                                    </p:animMotion>
                                  </p:childTnLst>
                                </p:cTn>
                              </p:par>
                              <p:par>
                                <p:cTn id="22" presetID="49" presetClass="path" presetSubtype="0" accel="50000" decel="50000" fill="hold" grpId="0" nodeType="withEffect">
                                  <p:stCondLst>
                                    <p:cond delay="500"/>
                                  </p:stCondLst>
                                  <p:childTnLst>
                                    <p:animMotion origin="layout" path="M 1.38889E-6 -4.44444E-6 L -1.24705 4.1 " pathEditMode="fixed" rAng="0" ptsTypes="AA">
                                      <p:cBhvr>
                                        <p:cTn id="23" dur="1000" fill="hold"/>
                                        <p:tgtEl>
                                          <p:spTgt spid="29"/>
                                        </p:tgtEl>
                                        <p:attrNameLst>
                                          <p:attrName>ppt_x</p:attrName>
                                          <p:attrName>ppt_y</p:attrName>
                                        </p:attrNameLst>
                                      </p:cBhvr>
                                      <p:rCtr x="-624" y="2050"/>
                                    </p:animMotion>
                                  </p:childTnLst>
                                </p:cTn>
                              </p:par>
                              <p:par>
                                <p:cTn id="24" presetID="56" presetClass="path" presetSubtype="0" accel="50000" decel="50000" fill="hold" grpId="0" nodeType="withEffect">
                                  <p:stCondLst>
                                    <p:cond delay="500"/>
                                  </p:stCondLst>
                                  <p:childTnLst>
                                    <p:animMotion origin="layout" path="M -0.1802 0.06205 L 0.58231 -2.36851 " pathEditMode="fixed" rAng="0" ptsTypes="AA">
                                      <p:cBhvr>
                                        <p:cTn id="25" dur="1000" fill="hold"/>
                                        <p:tgtEl>
                                          <p:spTgt spid="34"/>
                                        </p:tgtEl>
                                        <p:attrNameLst>
                                          <p:attrName>ppt_x</p:attrName>
                                          <p:attrName>ppt_y</p:attrName>
                                        </p:attrNameLst>
                                      </p:cBhvr>
                                      <p:rCtr x="381" y="-1215"/>
                                    </p:animMotion>
                                  </p:childTnLst>
                                </p:cTn>
                              </p:par>
                              <p:par>
                                <p:cTn id="26" presetID="56" presetClass="path" presetSubtype="0" accel="50000" decel="50000" fill="hold" grpId="0" nodeType="withEffect">
                                  <p:stCondLst>
                                    <p:cond delay="500"/>
                                  </p:stCondLst>
                                  <p:childTnLst>
                                    <p:animMotion origin="layout" path="M -0.18003 0.2287 L 0.84393 -3.17153 " pathEditMode="fixed" rAng="0" ptsTypes="AA">
                                      <p:cBhvr>
                                        <p:cTn id="27" dur="1000" fill="hold"/>
                                        <p:tgtEl>
                                          <p:spTgt spid="35"/>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7" grpId="0" animBg="1"/>
      <p:bldP spid="18" grpId="0" animBg="1"/>
      <p:bldP spid="28" grpId="0" animBg="1"/>
      <p:bldP spid="29" grpId="0" animBg="1"/>
      <p:bldP spid="33" grpId="0" animBg="1"/>
      <p:bldP spid="34" grpId="0" animBg="1"/>
      <p:bldP spid="35"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4" name="Freeform 12"/>
          <p:cNvSpPr>
            <a:spLocks noChangeAspect="1"/>
          </p:cNvSpPr>
          <p:nvPr userDrawn="1"/>
        </p:nvSpPr>
        <p:spPr bwMode="gray">
          <a:xfrm rot="10800000">
            <a:off x="2895600" y="0"/>
            <a:ext cx="6248400" cy="6858000"/>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grpSp>
        <p:nvGrpSpPr>
          <p:cNvPr id="5" name="Group 26"/>
          <p:cNvGrpSpPr>
            <a:grpSpLocks/>
          </p:cNvGrpSpPr>
          <p:nvPr userDrawn="1"/>
        </p:nvGrpSpPr>
        <p:grpSpPr bwMode="auto">
          <a:xfrm>
            <a:off x="152400" y="1588"/>
            <a:ext cx="1162050" cy="928688"/>
            <a:chOff x="68" y="0"/>
            <a:chExt cx="793" cy="585"/>
          </a:xfrm>
        </p:grpSpPr>
        <p:sp>
          <p:nvSpPr>
            <p:cNvPr id="14" name="Freeform 13"/>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15" name="Freeform 14"/>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grpSp>
      <p:sp>
        <p:nvSpPr>
          <p:cNvPr id="28" name="Parallelogram 27"/>
          <p:cNvSpPr>
            <a:spLocks noChangeAspect="1"/>
          </p:cNvSpPr>
          <p:nvPr userDrawn="1"/>
        </p:nvSpPr>
        <p:spPr>
          <a:xfrm>
            <a:off x="8915400" y="-8153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29" name="Parallelogram 28"/>
          <p:cNvSpPr>
            <a:spLocks noChangeAspect="1"/>
          </p:cNvSpPr>
          <p:nvPr userDrawn="1"/>
        </p:nvSpPr>
        <p:spPr>
          <a:xfrm>
            <a:off x="7848600" y="-44195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33" name="Parallelogram 32"/>
          <p:cNvSpPr>
            <a:spLocks noChangeAspect="1"/>
          </p:cNvSpPr>
          <p:nvPr userDrawn="1"/>
        </p:nvSpPr>
        <p:spPr>
          <a:xfrm>
            <a:off x="10744200" y="-11582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34" name="Parallelogram 33"/>
          <p:cNvSpPr>
            <a:spLocks noChangeAspect="1"/>
          </p:cNvSpPr>
          <p:nvPr userDrawn="1"/>
        </p:nvSpPr>
        <p:spPr>
          <a:xfrm rot="10800000">
            <a:off x="2479040" y="11495319"/>
            <a:ext cx="1463040" cy="3135083"/>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35" name="Parallelogram 34"/>
          <p:cNvSpPr>
            <a:spLocks noChangeAspect="1"/>
          </p:cNvSpPr>
          <p:nvPr userDrawn="1"/>
        </p:nvSpPr>
        <p:spPr>
          <a:xfrm rot="10800000">
            <a:off x="4267201" y="7761518"/>
            <a:ext cx="1463040" cy="3135083"/>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16" name="Text Box 8"/>
          <p:cNvSpPr txBox="1">
            <a:spLocks noChangeArrowheads="1"/>
          </p:cNvSpPr>
          <p:nvPr userDrawn="1"/>
        </p:nvSpPr>
        <p:spPr bwMode="gray">
          <a:xfrm>
            <a:off x="228600" y="6400804"/>
            <a:ext cx="7467600" cy="257175"/>
          </a:xfrm>
          <a:prstGeom prst="rect">
            <a:avLst/>
          </a:prstGeom>
          <a:noFill/>
          <a:ln w="9525">
            <a:noFill/>
            <a:miter lim="800000"/>
            <a:headEnd/>
            <a:tailEnd/>
          </a:ln>
          <a:effectLst/>
        </p:spPr>
        <p:txBody>
          <a:bodyPr wrap="square"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a:t>
            </a:r>
            <a:r>
              <a:rPr lang="zh-CN" altLang="en-US" sz="600" dirty="0" smtClean="0">
                <a:solidFill>
                  <a:srgbClr val="FFFFFF"/>
                </a:solidFill>
                <a:ea typeface="华文楷体" pitchFamily="2" charset="-122"/>
                <a:cs typeface="Arial" pitchFamily="34" charset="0"/>
              </a:rPr>
              <a:t>威国际</a:t>
            </a:r>
            <a:r>
              <a:rPr lang="zh-CN" altLang="en-US" sz="600" dirty="0">
                <a:solidFill>
                  <a:srgbClr val="FFFFFF"/>
                </a:solidFill>
                <a:ea typeface="华文楷体" pitchFamily="2" charset="-122"/>
                <a:cs typeface="Arial" pitchFamily="34" charset="0"/>
              </a:rPr>
              <a:t>”）</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zh-CN" altLang="en-US" sz="600" dirty="0" smtClean="0">
                <a:solidFill>
                  <a:srgbClr val="FFFFFF"/>
                </a:solidFill>
                <a:ea typeface="华文楷体" pitchFamily="2" charset="-122"/>
                <a:cs typeface="Arial" pitchFamily="34" charset="0"/>
              </a:rPr>
              <a:t>。</a:t>
            </a:r>
            <a:r>
              <a:rPr lang="en-US" altLang="zh-CN" sz="600" dirty="0" smtClean="0">
                <a:solidFill>
                  <a:srgbClr val="FFFFFF"/>
                </a:solidFill>
                <a:ea typeface="华文楷体" pitchFamily="2" charset="-122"/>
                <a:cs typeface="Arial" pitchFamily="34" charset="0"/>
              </a:rPr>
              <a:t/>
            </a:r>
            <a:br>
              <a:rPr lang="en-US" altLang="zh-CN" sz="600" dirty="0" smtClean="0">
                <a:solidFill>
                  <a:srgbClr val="FFFFFF"/>
                </a:solidFill>
                <a:ea typeface="华文楷体" pitchFamily="2" charset="-122"/>
                <a:cs typeface="Arial" pitchFamily="34" charset="0"/>
              </a:rPr>
            </a:br>
            <a:r>
              <a:rPr lang="zh-CN" altLang="en-US" sz="600" dirty="0" smtClean="0">
                <a:solidFill>
                  <a:srgbClr val="FFFFFF"/>
                </a:solidFill>
                <a:ea typeface="华文楷体" pitchFamily="2" charset="-122"/>
                <a:cs typeface="Arial" pitchFamily="34" charset="0"/>
              </a:rPr>
              <a:t>版权所有</a:t>
            </a:r>
            <a:r>
              <a:rPr lang="zh-CN" altLang="en-US" sz="600" dirty="0">
                <a:solidFill>
                  <a:srgbClr val="FFFFFF"/>
                </a:solidFill>
                <a:ea typeface="华文楷体" pitchFamily="2" charset="-122"/>
                <a:cs typeface="Arial" pitchFamily="34" charset="0"/>
              </a:rPr>
              <a:t>，不得转载。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500"/>
                                  </p:stCondLst>
                                  <p:childTnLst>
                                    <p:animMotion origin="layout" path="M 0.50836 -1.51436 L -1.07237 3.5412 " pathEditMode="fixed" rAng="0" ptsTypes="AA">
                                      <p:cBhvr>
                                        <p:cTn id="6" dur="1000" fill="hold"/>
                                        <p:tgtEl>
                                          <p:spTgt spid="28"/>
                                        </p:tgtEl>
                                        <p:attrNameLst>
                                          <p:attrName>ppt_x</p:attrName>
                                          <p:attrName>ppt_y</p:attrName>
                                        </p:attrNameLst>
                                      </p:cBhvr>
                                      <p:rCtr x="-790" y="2528"/>
                                    </p:animMotion>
                                  </p:childTnLst>
                                </p:cTn>
                              </p:par>
                              <p:par>
                                <p:cTn id="7" presetID="49" presetClass="path" presetSubtype="0" accel="50000" decel="50000" fill="hold" grpId="0" nodeType="withEffect">
                                  <p:stCondLst>
                                    <p:cond delay="500"/>
                                  </p:stCondLst>
                                  <p:childTnLst>
                                    <p:animMotion origin="layout" path="M 0.14063 -0.3368 L -0.85052 2.9301 " pathEditMode="fixed" rAng="0" ptsTypes="AA">
                                      <p:cBhvr>
                                        <p:cTn id="8" dur="1000" fill="hold"/>
                                        <p:tgtEl>
                                          <p:spTgt spid="33"/>
                                        </p:tgtEl>
                                        <p:attrNameLst>
                                          <p:attrName>ppt_x</p:attrName>
                                          <p:attrName>ppt_y</p:attrName>
                                        </p:attrNameLst>
                                      </p:cBhvr>
                                      <p:rCtr x="-496" y="1634"/>
                                    </p:animMotion>
                                  </p:childTnLst>
                                </p:cTn>
                              </p:par>
                              <p:par>
                                <p:cTn id="9" presetID="49" presetClass="path" presetSubtype="0" accel="50000" decel="50000" fill="hold" grpId="0" nodeType="withEffect">
                                  <p:stCondLst>
                                    <p:cond delay="500"/>
                                  </p:stCondLst>
                                  <p:childTnLst>
                                    <p:animMotion origin="layout" path="M 1.38889E-6 -4.44444E-6 L -1.24705 4.1 " pathEditMode="fixed" rAng="0" ptsTypes="AA">
                                      <p:cBhvr>
                                        <p:cTn id="10" dur="1000" fill="hold"/>
                                        <p:tgtEl>
                                          <p:spTgt spid="29"/>
                                        </p:tgtEl>
                                        <p:attrNameLst>
                                          <p:attrName>ppt_x</p:attrName>
                                          <p:attrName>ppt_y</p:attrName>
                                        </p:attrNameLst>
                                      </p:cBhvr>
                                      <p:rCtr x="-624" y="2050"/>
                                    </p:animMotion>
                                  </p:childTnLst>
                                </p:cTn>
                              </p:par>
                              <p:par>
                                <p:cTn id="11" presetID="56" presetClass="path" presetSubtype="0" accel="50000" decel="50000" fill="hold" grpId="0" nodeType="withEffect">
                                  <p:stCondLst>
                                    <p:cond delay="500"/>
                                  </p:stCondLst>
                                  <p:childTnLst>
                                    <p:animMotion origin="layout" path="M -0.1802 0.06205 L 0.58231 -2.36851 " pathEditMode="fixed" rAng="0" ptsTypes="AA">
                                      <p:cBhvr>
                                        <p:cTn id="12" dur="1000" fill="hold"/>
                                        <p:tgtEl>
                                          <p:spTgt spid="34"/>
                                        </p:tgtEl>
                                        <p:attrNameLst>
                                          <p:attrName>ppt_x</p:attrName>
                                          <p:attrName>ppt_y</p:attrName>
                                        </p:attrNameLst>
                                      </p:cBhvr>
                                      <p:rCtr x="381" y="-1215"/>
                                    </p:animMotion>
                                  </p:childTnLst>
                                </p:cTn>
                              </p:par>
                              <p:par>
                                <p:cTn id="13" presetID="56" presetClass="path" presetSubtype="0" accel="50000" decel="50000" fill="hold" grpId="0" nodeType="withEffect">
                                  <p:stCondLst>
                                    <p:cond delay="500"/>
                                  </p:stCondLst>
                                  <p:childTnLst>
                                    <p:animMotion origin="layout" path="M -0.18003 0.2287 L 0.84393 -3.17153 " pathEditMode="fixed" rAng="0" ptsTypes="AA">
                                      <p:cBhvr>
                                        <p:cTn id="14" dur="1000" fill="hold"/>
                                        <p:tgtEl>
                                          <p:spTgt spid="35"/>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P spid="34" grpId="0" animBg="1"/>
      <p:bldP spid="35"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4" name="Freeform 12"/>
          <p:cNvSpPr>
            <a:spLocks noChangeAspect="1"/>
          </p:cNvSpPr>
          <p:nvPr userDrawn="1"/>
        </p:nvSpPr>
        <p:spPr bwMode="gray">
          <a:xfrm rot="10800000">
            <a:off x="2895600" y="0"/>
            <a:ext cx="6248400" cy="6858000"/>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grpSp>
        <p:nvGrpSpPr>
          <p:cNvPr id="5" name="Group 26"/>
          <p:cNvGrpSpPr>
            <a:grpSpLocks/>
          </p:cNvGrpSpPr>
          <p:nvPr userDrawn="1"/>
        </p:nvGrpSpPr>
        <p:grpSpPr bwMode="auto">
          <a:xfrm>
            <a:off x="152400" y="1588"/>
            <a:ext cx="1162050" cy="928688"/>
            <a:chOff x="68" y="0"/>
            <a:chExt cx="793" cy="585"/>
          </a:xfrm>
        </p:grpSpPr>
        <p:sp>
          <p:nvSpPr>
            <p:cNvPr id="14" name="Freeform 13"/>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15" name="Freeform 14"/>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grpSp>
      <p:sp>
        <p:nvSpPr>
          <p:cNvPr id="28" name="Parallelogram 27"/>
          <p:cNvSpPr>
            <a:spLocks noChangeAspect="1"/>
          </p:cNvSpPr>
          <p:nvPr userDrawn="1"/>
        </p:nvSpPr>
        <p:spPr>
          <a:xfrm>
            <a:off x="8915400" y="-8153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33" name="Parallelogram 32"/>
          <p:cNvSpPr>
            <a:spLocks noChangeAspect="1"/>
          </p:cNvSpPr>
          <p:nvPr userDrawn="1"/>
        </p:nvSpPr>
        <p:spPr>
          <a:xfrm>
            <a:off x="10744200" y="-11582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11" name="Text Box 8"/>
          <p:cNvSpPr txBox="1">
            <a:spLocks noChangeArrowheads="1"/>
          </p:cNvSpPr>
          <p:nvPr userDrawn="1"/>
        </p:nvSpPr>
        <p:spPr bwMode="gray">
          <a:xfrm>
            <a:off x="228600" y="6400804"/>
            <a:ext cx="7467600" cy="257175"/>
          </a:xfrm>
          <a:prstGeom prst="rect">
            <a:avLst/>
          </a:prstGeom>
          <a:noFill/>
          <a:ln w="9525">
            <a:noFill/>
            <a:miter lim="800000"/>
            <a:headEnd/>
            <a:tailEnd/>
          </a:ln>
          <a:effectLst/>
        </p:spPr>
        <p:txBody>
          <a:bodyPr wrap="square"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a:t>
            </a:r>
            <a:r>
              <a:rPr lang="zh-CN" altLang="en-US" sz="600" dirty="0" smtClean="0">
                <a:solidFill>
                  <a:srgbClr val="FFFFFF"/>
                </a:solidFill>
                <a:ea typeface="华文楷体" pitchFamily="2" charset="-122"/>
                <a:cs typeface="Arial" pitchFamily="34" charset="0"/>
              </a:rPr>
              <a:t>威国际</a:t>
            </a:r>
            <a:r>
              <a:rPr lang="zh-CN" altLang="en-US" sz="600" dirty="0">
                <a:solidFill>
                  <a:srgbClr val="FFFFFF"/>
                </a:solidFill>
                <a:ea typeface="华文楷体" pitchFamily="2" charset="-122"/>
                <a:cs typeface="Arial" pitchFamily="34" charset="0"/>
              </a:rPr>
              <a:t>”）</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zh-CN" altLang="en-US" sz="600" dirty="0" smtClean="0">
                <a:solidFill>
                  <a:srgbClr val="FFFFFF"/>
                </a:solidFill>
                <a:ea typeface="华文楷体" pitchFamily="2" charset="-122"/>
                <a:cs typeface="Arial" pitchFamily="34" charset="0"/>
              </a:rPr>
              <a:t>。</a:t>
            </a:r>
            <a:r>
              <a:rPr lang="en-US" altLang="zh-CN" sz="600" dirty="0" smtClean="0">
                <a:solidFill>
                  <a:srgbClr val="FFFFFF"/>
                </a:solidFill>
                <a:ea typeface="华文楷体" pitchFamily="2" charset="-122"/>
                <a:cs typeface="Arial" pitchFamily="34" charset="0"/>
              </a:rPr>
              <a:t/>
            </a:r>
            <a:br>
              <a:rPr lang="en-US" altLang="zh-CN" sz="600" dirty="0" smtClean="0">
                <a:solidFill>
                  <a:srgbClr val="FFFFFF"/>
                </a:solidFill>
                <a:ea typeface="华文楷体" pitchFamily="2" charset="-122"/>
                <a:cs typeface="Arial" pitchFamily="34" charset="0"/>
              </a:rPr>
            </a:br>
            <a:r>
              <a:rPr lang="zh-CN" altLang="en-US" sz="600" dirty="0" smtClean="0">
                <a:solidFill>
                  <a:srgbClr val="FFFFFF"/>
                </a:solidFill>
                <a:ea typeface="华文楷体" pitchFamily="2" charset="-122"/>
                <a:cs typeface="Arial" pitchFamily="34" charset="0"/>
              </a:rPr>
              <a:t>版权所有</a:t>
            </a:r>
            <a:r>
              <a:rPr lang="zh-CN" altLang="en-US" sz="600" dirty="0">
                <a:solidFill>
                  <a:srgbClr val="FFFFFF"/>
                </a:solidFill>
                <a:ea typeface="华文楷体" pitchFamily="2" charset="-122"/>
                <a:cs typeface="Arial" pitchFamily="34" charset="0"/>
              </a:rPr>
              <a:t>，不得转载。</a:t>
            </a:r>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grpSp>
        <p:nvGrpSpPr>
          <p:cNvPr id="4" name="Group 26"/>
          <p:cNvGrpSpPr>
            <a:grpSpLocks/>
          </p:cNvGrpSpPr>
          <p:nvPr userDrawn="1"/>
        </p:nvGrpSpPr>
        <p:grpSpPr bwMode="auto">
          <a:xfrm>
            <a:off x="152400" y="1588"/>
            <a:ext cx="1162050" cy="928688"/>
            <a:chOff x="68" y="0"/>
            <a:chExt cx="793" cy="585"/>
          </a:xfrm>
        </p:grpSpPr>
        <p:sp>
          <p:nvSpPr>
            <p:cNvPr id="14" name="Freeform 13"/>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15" name="Freeform 14"/>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grpSp>
      <p:sp>
        <p:nvSpPr>
          <p:cNvPr id="8" name="Text Box 8"/>
          <p:cNvSpPr txBox="1">
            <a:spLocks noChangeArrowheads="1"/>
          </p:cNvSpPr>
          <p:nvPr userDrawn="1"/>
        </p:nvSpPr>
        <p:spPr bwMode="gray">
          <a:xfrm>
            <a:off x="228600" y="6400804"/>
            <a:ext cx="7467600" cy="257175"/>
          </a:xfrm>
          <a:prstGeom prst="rect">
            <a:avLst/>
          </a:prstGeom>
          <a:noFill/>
          <a:ln w="9525">
            <a:noFill/>
            <a:miter lim="800000"/>
            <a:headEnd/>
            <a:tailEnd/>
          </a:ln>
          <a:effectLst/>
        </p:spPr>
        <p:txBody>
          <a:bodyPr wrap="square"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a:t>
            </a:r>
            <a:r>
              <a:rPr lang="zh-CN" altLang="en-US" sz="600" dirty="0" smtClean="0">
                <a:solidFill>
                  <a:srgbClr val="FFFFFF"/>
                </a:solidFill>
                <a:ea typeface="华文楷体" pitchFamily="2" charset="-122"/>
                <a:cs typeface="Arial" pitchFamily="34" charset="0"/>
              </a:rPr>
              <a:t>威国际</a:t>
            </a:r>
            <a:r>
              <a:rPr lang="zh-CN" altLang="en-US" sz="600" dirty="0">
                <a:solidFill>
                  <a:srgbClr val="FFFFFF"/>
                </a:solidFill>
                <a:ea typeface="华文楷体" pitchFamily="2" charset="-122"/>
                <a:cs typeface="Arial" pitchFamily="34" charset="0"/>
              </a:rPr>
              <a:t>”）</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zh-CN" altLang="en-US" sz="600" dirty="0" smtClean="0">
                <a:solidFill>
                  <a:srgbClr val="FFFFFF"/>
                </a:solidFill>
                <a:ea typeface="华文楷体" pitchFamily="2" charset="-122"/>
                <a:cs typeface="Arial" pitchFamily="34" charset="0"/>
              </a:rPr>
              <a:t>。</a:t>
            </a:r>
            <a:r>
              <a:rPr lang="en-US" altLang="zh-CN" sz="600" dirty="0" smtClean="0">
                <a:solidFill>
                  <a:srgbClr val="FFFFFF"/>
                </a:solidFill>
                <a:ea typeface="华文楷体" pitchFamily="2" charset="-122"/>
                <a:cs typeface="Arial" pitchFamily="34" charset="0"/>
              </a:rPr>
              <a:t/>
            </a:r>
            <a:br>
              <a:rPr lang="en-US" altLang="zh-CN" sz="600" dirty="0" smtClean="0">
                <a:solidFill>
                  <a:srgbClr val="FFFFFF"/>
                </a:solidFill>
                <a:ea typeface="华文楷体" pitchFamily="2" charset="-122"/>
                <a:cs typeface="Arial" pitchFamily="34" charset="0"/>
              </a:rPr>
            </a:br>
            <a:r>
              <a:rPr lang="zh-CN" altLang="en-US" sz="600" dirty="0" smtClean="0">
                <a:solidFill>
                  <a:srgbClr val="FFFFFF"/>
                </a:solidFill>
                <a:ea typeface="华文楷体" pitchFamily="2" charset="-122"/>
                <a:cs typeface="Arial" pitchFamily="34" charset="0"/>
              </a:rPr>
              <a:t>版权所有</a:t>
            </a:r>
            <a:r>
              <a:rPr lang="zh-CN" altLang="en-US" sz="600" dirty="0">
                <a:solidFill>
                  <a:srgbClr val="FFFFFF"/>
                </a:solidFill>
                <a:ea typeface="华文楷体" pitchFamily="2" charset="-122"/>
                <a:cs typeface="Arial" pitchFamily="34" charset="0"/>
              </a:rPr>
              <a:t>，不得转载。</a:t>
            </a:r>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27"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26" name="Freeform 12"/>
          <p:cNvSpPr>
            <a:spLocks noChangeAspect="1"/>
          </p:cNvSpPr>
          <p:nvPr userDrawn="1"/>
        </p:nvSpPr>
        <p:spPr bwMode="gray">
          <a:xfrm rot="10800000">
            <a:off x="4038667" y="0"/>
            <a:ext cx="5105333" cy="6858000"/>
          </a:xfrm>
          <a:custGeom>
            <a:avLst/>
            <a:gdLst>
              <a:gd name="connsiteX0" fmla="*/ 30209 w 30209"/>
              <a:gd name="connsiteY0" fmla="*/ 0 h 27539"/>
              <a:gd name="connsiteX1" fmla="*/ 0 w 30209"/>
              <a:gd name="connsiteY1" fmla="*/ 0 h 27539"/>
              <a:gd name="connsiteX2" fmla="*/ 0 w 30209"/>
              <a:gd name="connsiteY2" fmla="*/ 27539 h 27539"/>
              <a:gd name="connsiteX3" fmla="*/ 16529 w 30209"/>
              <a:gd name="connsiteY3" fmla="*/ 27539 h 27539"/>
              <a:gd name="connsiteX4" fmla="*/ 30209 w 30209"/>
              <a:gd name="connsiteY4" fmla="*/ 0 h 27539"/>
              <a:gd name="connsiteX0" fmla="*/ 29333 w 29333"/>
              <a:gd name="connsiteY0" fmla="*/ 0 h 27539"/>
              <a:gd name="connsiteX1" fmla="*/ 0 w 29333"/>
              <a:gd name="connsiteY1" fmla="*/ 0 h 27539"/>
              <a:gd name="connsiteX2" fmla="*/ 0 w 29333"/>
              <a:gd name="connsiteY2" fmla="*/ 27539 h 27539"/>
              <a:gd name="connsiteX3" fmla="*/ 16529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075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512 w 29333"/>
              <a:gd name="connsiteY3" fmla="*/ 27539 h 27539"/>
              <a:gd name="connsiteX4" fmla="*/ 29333 w 29333"/>
              <a:gd name="connsiteY4" fmla="*/ 0 h 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3" h="27539">
                <a:moveTo>
                  <a:pt x="29333" y="0"/>
                </a:moveTo>
                <a:lnTo>
                  <a:pt x="0" y="0"/>
                </a:lnTo>
                <a:lnTo>
                  <a:pt x="0" y="27539"/>
                </a:lnTo>
                <a:lnTo>
                  <a:pt x="17512" y="27539"/>
                </a:lnTo>
                <a:lnTo>
                  <a:pt x="2933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pic>
        <p:nvPicPr>
          <p:cNvPr id="14"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6172200" y="4"/>
            <a:ext cx="2819400" cy="1528763"/>
          </a:xfrm>
          <a:prstGeom prst="rect">
            <a:avLst/>
          </a:prstGeom>
          <a:noFill/>
          <a:ln w="9525">
            <a:noFill/>
            <a:miter lim="800000"/>
            <a:headEnd/>
            <a:tailEnd/>
          </a:ln>
        </p:spPr>
      </p:pic>
      <p:sp>
        <p:nvSpPr>
          <p:cNvPr id="11" name="Title 7"/>
          <p:cNvSpPr>
            <a:spLocks noGrp="1"/>
          </p:cNvSpPr>
          <p:nvPr>
            <p:ph type="title"/>
          </p:nvPr>
        </p:nvSpPr>
        <p:spPr bwMode="gray">
          <a:xfrm>
            <a:off x="4800600" y="2895600"/>
            <a:ext cx="3168352" cy="1656184"/>
          </a:xfrm>
          <a:noFill/>
          <a:ln w="9525">
            <a:noFill/>
            <a:miter lim="800000"/>
            <a:headEnd/>
            <a:tailEnd/>
          </a:ln>
        </p:spPr>
        <p:txBody>
          <a:bodyPr anchor="t">
            <a:noAutofit/>
          </a:bodyPr>
          <a:lstStyle>
            <a:lvl1pPr>
              <a:defRPr lang="en-GB" sz="3000" b="1" kern="1200" noProof="0" smtClean="0">
                <a:solidFill>
                  <a:schemeClr val="bg1"/>
                </a:solidFill>
                <a:latin typeface="Arial" pitchFamily="34" charset="0"/>
                <a:ea typeface="华文楷体" pitchFamily="2" charset="-122"/>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dirty="0" smtClean="0"/>
              <a:t>Click to edit Master title style</a:t>
            </a:r>
            <a:endParaRPr lang="en-GB" dirty="0"/>
          </a:p>
        </p:txBody>
      </p:sp>
      <p:sp>
        <p:nvSpPr>
          <p:cNvPr id="6" name="Text Placeholder 11"/>
          <p:cNvSpPr>
            <a:spLocks noGrp="1"/>
          </p:cNvSpPr>
          <p:nvPr>
            <p:ph type="body" sz="quarter" idx="10"/>
          </p:nvPr>
        </p:nvSpPr>
        <p:spPr bwMode="gray">
          <a:xfrm>
            <a:off x="6336013" y="5777885"/>
            <a:ext cx="2807989" cy="1080119"/>
          </a:xfrm>
          <a:noFill/>
          <a:ln w="9525">
            <a:noFill/>
            <a:miter lim="800000"/>
            <a:headEnd/>
            <a:tailEnd/>
          </a:ln>
        </p:spPr>
        <p:txBody>
          <a:bodyPr rtlCol="0">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dirty="0" smtClean="0"/>
              <a:t>Click to edit Master text styles</a:t>
            </a:r>
          </a:p>
        </p:txBody>
      </p:sp>
      <p:sp>
        <p:nvSpPr>
          <p:cNvPr id="20" name="Parallelogram 19"/>
          <p:cNvSpPr>
            <a:spLocks noChangeAspect="1"/>
          </p:cNvSpPr>
          <p:nvPr userDrawn="1"/>
        </p:nvSpPr>
        <p:spPr>
          <a:xfrm>
            <a:off x="8686800" y="-8153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21" name="Parallelogram 20"/>
          <p:cNvSpPr>
            <a:spLocks noChangeAspect="1"/>
          </p:cNvSpPr>
          <p:nvPr userDrawn="1"/>
        </p:nvSpPr>
        <p:spPr>
          <a:xfrm>
            <a:off x="7848600" y="-44195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22" name="Parallelogram 21"/>
          <p:cNvSpPr>
            <a:spLocks noChangeAspect="1"/>
          </p:cNvSpPr>
          <p:nvPr userDrawn="1"/>
        </p:nvSpPr>
        <p:spPr>
          <a:xfrm>
            <a:off x="10744200" y="-11582397"/>
            <a:ext cx="1371600" cy="2939141"/>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23" name="Parallelogram 22"/>
          <p:cNvSpPr>
            <a:spLocks noChangeAspect="1"/>
          </p:cNvSpPr>
          <p:nvPr userDrawn="1"/>
        </p:nvSpPr>
        <p:spPr>
          <a:xfrm rot="10800000">
            <a:off x="2479040" y="11495319"/>
            <a:ext cx="1463040" cy="3135083"/>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
        <p:nvSpPr>
          <p:cNvPr id="25" name="Parallelogram 24"/>
          <p:cNvSpPr>
            <a:spLocks noChangeAspect="1"/>
          </p:cNvSpPr>
          <p:nvPr userDrawn="1"/>
        </p:nvSpPr>
        <p:spPr>
          <a:xfrm rot="10800000">
            <a:off x="4267201" y="7761518"/>
            <a:ext cx="1463040" cy="3135083"/>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fontAlgn="base">
              <a:spcBef>
                <a:spcPct val="0"/>
              </a:spcBef>
              <a:spcAft>
                <a:spcPct val="0"/>
              </a:spcAft>
            </a:pPr>
            <a:endParaRPr lang="en-GB"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0.50573 -1.51435 L -1.075 3.54121 " pathEditMode="fixed" rAng="0" ptsTypes="AA">
                                      <p:cBhvr>
                                        <p:cTn id="6" dur="1000" fill="hold"/>
                                        <p:tgtEl>
                                          <p:spTgt spid="20"/>
                                        </p:tgtEl>
                                        <p:attrNameLst>
                                          <p:attrName>ppt_x</p:attrName>
                                          <p:attrName>ppt_y</p:attrName>
                                        </p:attrNameLst>
                                      </p:cBhvr>
                                      <p:rCtr x="-790" y="2528"/>
                                    </p:animMotion>
                                  </p:childTnLst>
                                </p:cTn>
                              </p:par>
                              <p:par>
                                <p:cTn id="7" presetID="49" presetClass="path" presetSubtype="0" accel="50000" decel="50000" fill="hold" grpId="0" nodeType="withEffect">
                                  <p:stCondLst>
                                    <p:cond delay="0"/>
                                  </p:stCondLst>
                                  <p:childTnLst>
                                    <p:animMotion origin="layout" path="M 0.15 -0.3368 L -0.84115 2.9301 " pathEditMode="fixed" rAng="0" ptsTypes="AA">
                                      <p:cBhvr>
                                        <p:cTn id="8" dur="1000" fill="hold"/>
                                        <p:tgtEl>
                                          <p:spTgt spid="22"/>
                                        </p:tgtEl>
                                        <p:attrNameLst>
                                          <p:attrName>ppt_x</p:attrName>
                                          <p:attrName>ppt_y</p:attrName>
                                        </p:attrNameLst>
                                      </p:cBhvr>
                                      <p:rCtr x="-496" y="1634"/>
                                    </p:animMotion>
                                  </p:childTnLst>
                                </p:cTn>
                              </p:par>
                              <p:par>
                                <p:cTn id="9" presetID="49" presetClass="path" presetSubtype="0" accel="50000" decel="50000" fill="hold" grpId="0" nodeType="withEffect">
                                  <p:stCondLst>
                                    <p:cond delay="0"/>
                                  </p:stCondLst>
                                  <p:childTnLst>
                                    <p:animMotion origin="layout" path="M 0.00834 2.59259E-6 L -1.23871 4.1 " pathEditMode="fixed" rAng="0" ptsTypes="AA">
                                      <p:cBhvr>
                                        <p:cTn id="10" dur="1000" fill="hold"/>
                                        <p:tgtEl>
                                          <p:spTgt spid="21"/>
                                        </p:tgtEl>
                                        <p:attrNameLst>
                                          <p:attrName>ppt_x</p:attrName>
                                          <p:attrName>ppt_y</p:attrName>
                                        </p:attrNameLst>
                                      </p:cBhvr>
                                      <p:rCtr x="-624" y="2050"/>
                                    </p:animMotion>
                                  </p:childTnLst>
                                </p:cTn>
                              </p:par>
                              <p:par>
                                <p:cTn id="11" presetID="56" presetClass="path" presetSubtype="0" accel="50000" decel="50000" fill="hold" grpId="0" nodeType="withEffect">
                                  <p:stCondLst>
                                    <p:cond delay="0"/>
                                  </p:stCondLst>
                                  <p:childTnLst>
                                    <p:animMotion origin="layout" path="M -0.17604 0.05926 L 0.58646 -2.3713 " pathEditMode="fixed" rAng="0" ptsTypes="AA">
                                      <p:cBhvr>
                                        <p:cTn id="12" dur="1000" fill="hold"/>
                                        <p:tgtEl>
                                          <p:spTgt spid="23"/>
                                        </p:tgtEl>
                                        <p:attrNameLst>
                                          <p:attrName>ppt_x</p:attrName>
                                          <p:attrName>ppt_y</p:attrName>
                                        </p:attrNameLst>
                                      </p:cBhvr>
                                      <p:rCtr x="381" y="-1215"/>
                                    </p:animMotion>
                                  </p:childTnLst>
                                </p:cTn>
                              </p:par>
                              <p:par>
                                <p:cTn id="13" presetID="56" presetClass="path" presetSubtype="0" accel="50000" decel="50000" fill="hold" grpId="0" nodeType="withEffect">
                                  <p:stCondLst>
                                    <p:cond delay="0"/>
                                  </p:stCondLst>
                                  <p:childTnLst>
                                    <p:animMotion origin="layout" path="M -0.17066 0.15115 L 0.8533 -3.24908 " pathEditMode="fixed" rAng="0" ptsTypes="AA">
                                      <p:cBhvr>
                                        <p:cTn id="14" dur="1000" fill="hold"/>
                                        <p:tgtEl>
                                          <p:spTgt spid="25"/>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5"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Freeform 29"/>
          <p:cNvSpPr>
            <a:spLocks/>
          </p:cNvSpPr>
          <p:nvPr userDrawn="1"/>
        </p:nvSpPr>
        <p:spPr bwMode="gray">
          <a:xfrm>
            <a:off x="2" y="906467"/>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grpSp>
        <p:nvGrpSpPr>
          <p:cNvPr id="2" name="Group 9"/>
          <p:cNvGrpSpPr/>
          <p:nvPr userDrawn="1"/>
        </p:nvGrpSpPr>
        <p:grpSpPr bwMode="gray">
          <a:xfrm>
            <a:off x="0" y="904882"/>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7"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8"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9"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0"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1"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2"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lvl1pPr>
              <a:defRPr sz="2000"/>
            </a:lvl1pPr>
          </a:lstStyle>
          <a:p>
            <a:r>
              <a:rPr lang="en-US" smtClean="0"/>
              <a:t>Click to edit Master title style</a:t>
            </a:r>
            <a:endParaRPr lang="en-GB" dirty="0"/>
          </a:p>
        </p:txBody>
      </p:sp>
      <p:sp>
        <p:nvSpPr>
          <p:cNvPr id="26" name="Text Placeholder 25"/>
          <p:cNvSpPr>
            <a:spLocks noGrp="1"/>
          </p:cNvSpPr>
          <p:nvPr>
            <p:ph type="body" sz="quarter" idx="12"/>
          </p:nvPr>
        </p:nvSpPr>
        <p:spPr bwMode="gray">
          <a:xfrm>
            <a:off x="2113090" y="1196975"/>
            <a:ext cx="6778869" cy="4895850"/>
          </a:xfrm>
        </p:spPr>
        <p:txBody>
          <a:bodyPr/>
          <a:lstStyle>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252046" y="1195200"/>
            <a:ext cx="1594338" cy="4895850"/>
          </a:xfrm>
        </p:spPr>
        <p:txBody>
          <a:bodyPr rIns="144000">
            <a:normAutofit/>
          </a:bodyPr>
          <a:lstStyle>
            <a:lvl1pPr>
              <a:lnSpc>
                <a:spcPct val="135000"/>
              </a:lnSpc>
              <a:defRPr sz="900">
                <a:solidFill>
                  <a:srgbClr val="00338D"/>
                </a:solidFill>
              </a:defRPr>
            </a:lvl1pPr>
            <a:lvl2pPr marL="180975" indent="-180975">
              <a:lnSpc>
                <a:spcPct val="135000"/>
              </a:lnSpc>
              <a:buClr>
                <a:srgbClr val="00338D"/>
              </a:buClr>
              <a:buFont typeface="Arial" pitchFamily="34" charset="0"/>
              <a:buChar char="■"/>
              <a:defRPr b="1">
                <a:solidFill>
                  <a:srgbClr val="00338D"/>
                </a:solidFill>
              </a:defRPr>
            </a:lvl2pPr>
            <a:lvl3pPr marL="3619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900" b="1" kern="1200" baseline="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2" y="906467"/>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8"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6" name="Title 5"/>
          <p:cNvSpPr>
            <a:spLocks noGrp="1"/>
          </p:cNvSpPr>
          <p:nvPr>
            <p:ph type="title"/>
          </p:nvPr>
        </p:nvSpPr>
        <p:spPr bwMode="gray"/>
        <p:txBody>
          <a:bodyPr/>
          <a:lstStyle>
            <a:lvl1pPr>
              <a:defRPr>
                <a:latin typeface="Arial" pitchFamily="34" charset="0"/>
                <a:ea typeface="华文楷体" pitchFamily="2" charset="-122"/>
                <a:cs typeface="Arial" pitchFamily="34" charset="0"/>
              </a:defRPr>
            </a:lvl1p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8" name="Freeform 29"/>
          <p:cNvSpPr>
            <a:spLocks/>
          </p:cNvSpPr>
          <p:nvPr userDrawn="1"/>
        </p:nvSpPr>
        <p:spPr bwMode="gray">
          <a:xfrm>
            <a:off x="2" y="906467"/>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2"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14" name="Text Placeholder 13"/>
          <p:cNvSpPr>
            <a:spLocks noGrp="1"/>
          </p:cNvSpPr>
          <p:nvPr>
            <p:ph type="body" sz="quarter" idx="13"/>
          </p:nvPr>
        </p:nvSpPr>
        <p:spPr bwMode="gray">
          <a:xfrm>
            <a:off x="2113085"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5568462"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113085" y="3716343"/>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5568462" y="3716343"/>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7" name="Freeform 29"/>
          <p:cNvSpPr>
            <a:spLocks/>
          </p:cNvSpPr>
          <p:nvPr userDrawn="1"/>
        </p:nvSpPr>
        <p:spPr bwMode="gray">
          <a:xfrm>
            <a:off x="2" y="906467"/>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8"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1"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4" name="Chart Placeholder 13"/>
          <p:cNvSpPr>
            <a:spLocks noGrp="1"/>
          </p:cNvSpPr>
          <p:nvPr>
            <p:ph type="chart" sz="quarter" idx="15"/>
          </p:nvPr>
        </p:nvSpPr>
        <p:spPr bwMode="gray">
          <a:xfrm>
            <a:off x="2113085" y="1196975"/>
            <a:ext cx="3323492" cy="2376488"/>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6" name="Chart Placeholder 15"/>
          <p:cNvSpPr>
            <a:spLocks noGrp="1"/>
          </p:cNvSpPr>
          <p:nvPr>
            <p:ph type="chart" sz="quarter" idx="16"/>
          </p:nvPr>
        </p:nvSpPr>
        <p:spPr bwMode="gray">
          <a:xfrm>
            <a:off x="2113085" y="3716343"/>
            <a:ext cx="3323492" cy="2376487"/>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8" name="Text Placeholder 17"/>
          <p:cNvSpPr>
            <a:spLocks noGrp="1"/>
          </p:cNvSpPr>
          <p:nvPr>
            <p:ph type="body" sz="quarter" idx="17"/>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9" y="1125538"/>
            <a:ext cx="4248150" cy="49672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Freeform 41"/>
          <p:cNvSpPr>
            <a:spLocks/>
          </p:cNvSpPr>
          <p:nvPr userDrawn="1"/>
        </p:nvSpPr>
        <p:spPr bwMode="gray">
          <a:xfrm>
            <a:off x="2" y="4"/>
            <a:ext cx="4822825"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6" name="Title 9"/>
          <p:cNvSpPr>
            <a:spLocks noGrp="1"/>
          </p:cNvSpPr>
          <p:nvPr>
            <p:ph type="title"/>
          </p:nvPr>
        </p:nvSpPr>
        <p:spPr bwMode="gray">
          <a:xfrm>
            <a:off x="317994" y="1556792"/>
            <a:ext cx="3522853" cy="2016224"/>
          </a:xfrm>
          <a:noFill/>
          <a:ln w="9525">
            <a:noFill/>
            <a:miter lim="800000"/>
            <a:headEnd/>
            <a:tailEnd/>
          </a:ln>
        </p:spPr>
        <p:txBody>
          <a:bodyPr anchor="t">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17989" y="3789363"/>
            <a:ext cx="3124200" cy="1079500"/>
          </a:xfrm>
          <a:noFill/>
          <a:ln w="9525">
            <a:noFill/>
            <a:miter lim="800000"/>
            <a:headEnd/>
            <a:tailEnd/>
          </a:ln>
        </p:spPr>
        <p:txBody>
          <a:bodyPr>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4"/>
          <p:cNvSpPr>
            <a:spLocks noGrp="1"/>
          </p:cNvSpPr>
          <p:nvPr>
            <p:ph type="dt" sz="half" idx="10"/>
          </p:nvPr>
        </p:nvSpPr>
        <p:spPr>
          <a:xfrm>
            <a:off x="6988426" y="6386513"/>
            <a:ext cx="1655885" cy="279400"/>
          </a:xfrm>
          <a:prstGeom prst="rect">
            <a:avLst/>
          </a:prstGeom>
          <a:ln/>
        </p:spPr>
        <p:txBody>
          <a:bodyPr/>
          <a:lstStyle>
            <a:lvl1pPr>
              <a:defRPr/>
            </a:lvl1pPr>
          </a:lstStyle>
          <a:p>
            <a:pPr fontAlgn="base">
              <a:spcBef>
                <a:spcPct val="0"/>
              </a:spcBef>
              <a:spcAft>
                <a:spcPct val="0"/>
              </a:spcAft>
              <a:defRPr/>
            </a:pPr>
            <a:fld id="{FB98EE36-106E-47AA-BB2E-BD56CD4DF568}" type="datetime1">
              <a:rPr lang="en-GB">
                <a:solidFill>
                  <a:srgbClr val="000000"/>
                </a:solidFill>
                <a:ea typeface="STKaiti" pitchFamily="2" charset="-122"/>
                <a:cs typeface="Arial" charset="0"/>
              </a:rPr>
              <a:pPr fontAlgn="base">
                <a:spcBef>
                  <a:spcPct val="0"/>
                </a:spcBef>
                <a:spcAft>
                  <a:spcPct val="0"/>
                </a:spcAft>
                <a:defRPr/>
              </a:pPr>
              <a:t>03/11/2015</a:t>
            </a:fld>
            <a:endParaRPr lang="en-GB" dirty="0">
              <a:solidFill>
                <a:srgbClr val="000000"/>
              </a:solidFill>
              <a:ea typeface="STKaiti" pitchFamily="2" charset="-122"/>
              <a:cs typeface="Arial" charset="0"/>
            </a:endParaRPr>
          </a:p>
        </p:txBody>
      </p:sp>
      <p:sp>
        <p:nvSpPr>
          <p:cNvPr id="5" name="Footer Placeholder 5"/>
          <p:cNvSpPr>
            <a:spLocks noGrp="1"/>
          </p:cNvSpPr>
          <p:nvPr>
            <p:ph type="ftr" sz="quarter" idx="11"/>
          </p:nvPr>
        </p:nvSpPr>
        <p:spPr>
          <a:xfrm>
            <a:off x="2149720" y="6386513"/>
            <a:ext cx="5662246" cy="279400"/>
          </a:xfrm>
          <a:prstGeom prst="rect">
            <a:avLst/>
          </a:prstGeom>
          <a:ln/>
        </p:spPr>
        <p:txBody>
          <a:bodyPr/>
          <a:lstStyle>
            <a:lvl1pPr>
              <a:defRPr/>
            </a:lvl1pPr>
          </a:lstStyle>
          <a:p>
            <a:pPr fontAlgn="base">
              <a:spcBef>
                <a:spcPct val="0"/>
              </a:spcBef>
              <a:spcAft>
                <a:spcPct val="0"/>
              </a:spcAft>
              <a:defRPr/>
            </a:pPr>
            <a:r>
              <a:rPr lang="en-GB" dirty="0">
                <a:solidFill>
                  <a:srgbClr val="000000"/>
                </a:solidFill>
                <a:ea typeface="STKaiti" pitchFamily="2" charset="-122"/>
                <a:cs typeface="Arial" charset="0"/>
              </a:rPr>
              <a:t>GO HEADER &amp; FOOTER TO EDIT THIS TEXT</a:t>
            </a:r>
          </a:p>
        </p:txBody>
      </p:sp>
      <p:sp>
        <p:nvSpPr>
          <p:cNvPr id="6" name="Slide Number Placeholder 6"/>
          <p:cNvSpPr>
            <a:spLocks noGrp="1"/>
          </p:cNvSpPr>
          <p:nvPr>
            <p:ph type="sldNum" sz="quarter" idx="12"/>
          </p:nvPr>
        </p:nvSpPr>
        <p:spPr>
          <a:xfrm>
            <a:off x="8298480" y="6386513"/>
            <a:ext cx="657957" cy="279400"/>
          </a:xfrm>
          <a:prstGeom prst="rect">
            <a:avLst/>
          </a:prstGeom>
          <a:ln/>
        </p:spPr>
        <p:txBody>
          <a:bodyPr/>
          <a:lstStyle>
            <a:lvl1pPr>
              <a:defRPr/>
            </a:lvl1pPr>
          </a:lstStyle>
          <a:p>
            <a:pPr fontAlgn="base">
              <a:spcBef>
                <a:spcPct val="0"/>
              </a:spcBef>
              <a:spcAft>
                <a:spcPct val="0"/>
              </a:spcAft>
              <a:defRPr/>
            </a:pPr>
            <a:fld id="{6706B833-854D-4B58-98CD-C3BD8E615FAA}" type="slidenum">
              <a:rPr lang="en-GB">
                <a:solidFill>
                  <a:srgbClr val="000000"/>
                </a:solidFill>
                <a:ea typeface="STKaiti" pitchFamily="2" charset="-122"/>
                <a:cs typeface="Arial" charset="0"/>
              </a:rPr>
              <a:pPr fontAlgn="base">
                <a:spcBef>
                  <a:spcPct val="0"/>
                </a:spcBef>
                <a:spcAft>
                  <a:spcPct val="0"/>
                </a:spcAft>
                <a:defRPr/>
              </a:pPr>
              <a:t>‹#›</a:t>
            </a:fld>
            <a:endParaRPr lang="en-GB" dirty="0">
              <a:solidFill>
                <a:srgbClr val="000000"/>
              </a:solidFill>
              <a:ea typeface="STKaiti" pitchFamily="2" charset="-122"/>
              <a:cs typeface="Arial"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2046" y="1268413"/>
            <a:ext cx="424961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41" y="1268413"/>
            <a:ext cx="424961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1"/>
          <p:cNvSpPr>
            <a:spLocks noGrp="1" noChangeArrowheads="1"/>
          </p:cNvSpPr>
          <p:nvPr>
            <p:ph type="sldNum" sz="quarter" idx="10"/>
          </p:nvPr>
        </p:nvSpPr>
        <p:spPr>
          <a:xfrm>
            <a:off x="8632587" y="6561138"/>
            <a:ext cx="259373" cy="296862"/>
          </a:xfrm>
          <a:prstGeom prst="rect">
            <a:avLst/>
          </a:prstGeom>
          <a:ln/>
        </p:spPr>
        <p:txBody>
          <a:bodyPr/>
          <a:lstStyle>
            <a:lvl1pPr>
              <a:defRPr/>
            </a:lvl1pPr>
          </a:lstStyle>
          <a:p>
            <a:pPr fontAlgn="base">
              <a:spcBef>
                <a:spcPct val="0"/>
              </a:spcBef>
              <a:spcAft>
                <a:spcPct val="0"/>
              </a:spcAft>
              <a:defRPr/>
            </a:pPr>
            <a:fld id="{7ADA0D9D-C94C-4A73-87B7-021F67E6C171}" type="slidenum">
              <a:rPr lang="en-GB">
                <a:solidFill>
                  <a:srgbClr val="000000"/>
                </a:solidFill>
                <a:ea typeface="STKaiti" pitchFamily="2" charset="-122"/>
                <a:cs typeface="Arial" charset="0"/>
              </a:rPr>
              <a:pPr fontAlgn="base">
                <a:spcBef>
                  <a:spcPct val="0"/>
                </a:spcBef>
                <a:spcAft>
                  <a:spcPct val="0"/>
                </a:spcAft>
                <a:defRPr/>
              </a:pPr>
              <a:t>‹#›</a:t>
            </a:fld>
            <a:endParaRPr lang="en-GB">
              <a:solidFill>
                <a:srgbClr val="000000"/>
              </a:solidFill>
              <a:ea typeface="STKaiti" pitchFamily="2" charset="-122"/>
              <a:cs typeface="Arial"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Slide image_2_A4"/>
          <p:cNvPicPr>
            <a:picLocks noChangeAspect="1" noChangeArrowheads="1"/>
          </p:cNvPicPr>
          <p:nvPr/>
        </p:nvPicPr>
        <p:blipFill>
          <a:blip r:embed="rId2" cstate="print"/>
          <a:srcRect/>
          <a:stretch>
            <a:fillRect/>
          </a:stretch>
        </p:blipFill>
        <p:spPr bwMode="auto">
          <a:xfrm>
            <a:off x="0" y="1"/>
            <a:ext cx="9142535" cy="6856413"/>
          </a:xfrm>
          <a:prstGeom prst="rect">
            <a:avLst/>
          </a:prstGeom>
          <a:noFill/>
          <a:ln w="9525">
            <a:noFill/>
            <a:miter lim="800000"/>
            <a:headEnd/>
            <a:tailEnd/>
          </a:ln>
        </p:spPr>
      </p:pic>
      <p:pic>
        <p:nvPicPr>
          <p:cNvPr id="5" name="Picture 18" descr="PowerPoint-Graphics-3_A4"/>
          <p:cNvPicPr>
            <a:picLocks noChangeAspect="1" noChangeArrowheads="1"/>
          </p:cNvPicPr>
          <p:nvPr/>
        </p:nvPicPr>
        <p:blipFill>
          <a:blip r:embed="rId3" cstate="print"/>
          <a:srcRect/>
          <a:stretch>
            <a:fillRect/>
          </a:stretch>
        </p:blipFill>
        <p:spPr bwMode="auto">
          <a:xfrm>
            <a:off x="0" y="0"/>
            <a:ext cx="4837235" cy="5400675"/>
          </a:xfrm>
          <a:prstGeom prst="rect">
            <a:avLst/>
          </a:prstGeom>
          <a:noFill/>
          <a:ln w="9525">
            <a:noFill/>
            <a:miter lim="800000"/>
            <a:headEnd/>
            <a:tailEnd/>
          </a:ln>
        </p:spPr>
      </p:pic>
      <p:pic>
        <p:nvPicPr>
          <p:cNvPr id="6" name="Picture 20" descr="KPMG_white logo_cover 1_2_3"/>
          <p:cNvPicPr>
            <a:picLocks noChangeAspect="1" noChangeArrowheads="1"/>
          </p:cNvPicPr>
          <p:nvPr/>
        </p:nvPicPr>
        <p:blipFill>
          <a:blip r:embed="rId4" cstate="print"/>
          <a:srcRect/>
          <a:stretch>
            <a:fillRect/>
          </a:stretch>
        </p:blipFill>
        <p:spPr bwMode="auto">
          <a:xfrm>
            <a:off x="298938" y="434975"/>
            <a:ext cx="1992923" cy="739775"/>
          </a:xfrm>
          <a:prstGeom prst="rect">
            <a:avLst/>
          </a:prstGeom>
          <a:noFill/>
          <a:ln w="9525">
            <a:noFill/>
            <a:miter lim="800000"/>
            <a:headEnd/>
            <a:tailEnd/>
          </a:ln>
        </p:spPr>
      </p:pic>
      <p:sp>
        <p:nvSpPr>
          <p:cNvPr id="279558" name="Rectangle 2"/>
          <p:cNvSpPr>
            <a:spLocks noGrp="1" noChangeArrowheads="1"/>
          </p:cNvSpPr>
          <p:nvPr>
            <p:ph type="ctrTitle"/>
          </p:nvPr>
        </p:nvSpPr>
        <p:spPr>
          <a:xfrm>
            <a:off x="298939" y="1412875"/>
            <a:ext cx="3541835" cy="2159000"/>
          </a:xfrm>
        </p:spPr>
        <p:txBody>
          <a:bodyPr anchor="t"/>
          <a:lstStyle>
            <a:lvl1pPr>
              <a:defRPr sz="3000"/>
            </a:lvl1pPr>
          </a:lstStyle>
          <a:p>
            <a:r>
              <a:rPr lang="en-GB"/>
              <a:t>Click to edit Master title style</a:t>
            </a:r>
          </a:p>
        </p:txBody>
      </p:sp>
      <p:sp>
        <p:nvSpPr>
          <p:cNvPr id="279559" name="Rectangle 3"/>
          <p:cNvSpPr>
            <a:spLocks noGrp="1" noChangeArrowheads="1"/>
          </p:cNvSpPr>
          <p:nvPr>
            <p:ph type="subTitle" idx="1"/>
          </p:nvPr>
        </p:nvSpPr>
        <p:spPr bwMode="gray">
          <a:xfrm>
            <a:off x="298939" y="3781425"/>
            <a:ext cx="3156438" cy="1079500"/>
          </a:xfrm>
        </p:spPr>
        <p:txBody>
          <a:bodyPr/>
          <a:lstStyle>
            <a:lvl1pPr>
              <a:defRPr sz="1200" b="0">
                <a:solidFill>
                  <a:schemeClr val="bg1"/>
                </a:solidFill>
              </a:defRPr>
            </a:lvl1pPr>
          </a:lstStyle>
          <a:p>
            <a:r>
              <a:rPr lang="en-GB"/>
              <a:t>Click to edit Master subtitle style</a:t>
            </a:r>
          </a:p>
        </p:txBody>
      </p:sp>
    </p:spTree>
  </p:cSld>
  <p:clrMapOvr>
    <a:masterClrMapping/>
  </p:clrMapOvr>
  <p:hf hdr="0"/>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0" marR="0" indent="0" algn="l" defTabSz="914400" rtl="0" eaLnBrk="1" fontAlgn="base" latinLnBrk="0" hangingPunct="1">
              <a:lnSpc>
                <a:spcPct val="100000"/>
              </a:lnSpc>
              <a:spcBef>
                <a:spcPct val="40000"/>
              </a:spcBef>
              <a:spcAft>
                <a:spcPct val="0"/>
              </a:spcAft>
              <a:buClrTx/>
              <a:buSzTx/>
              <a:buFontTx/>
              <a:buNone/>
              <a:tabLst/>
              <a:defRPr/>
            </a:lvl1pPr>
            <a:lvl2pPr marL="1588" marR="0" indent="0" algn="l" defTabSz="914400" rtl="0" eaLnBrk="1" fontAlgn="base" latinLnBrk="0" hangingPunct="1">
              <a:lnSpc>
                <a:spcPct val="100000"/>
              </a:lnSpc>
              <a:spcBef>
                <a:spcPct val="40000"/>
              </a:spcBef>
              <a:spcAft>
                <a:spcPct val="0"/>
              </a:spcAft>
              <a:buClrTx/>
              <a:buSzTx/>
              <a:buFontTx/>
              <a:buNone/>
              <a:tabLst/>
              <a:defRPr/>
            </a:lvl2pPr>
            <a:lvl3pPr marL="179388" marR="0" indent="-176213" algn="l" defTabSz="914400" rtl="0" eaLnBrk="1" fontAlgn="base" latinLnBrk="0" hangingPunct="1">
              <a:lnSpc>
                <a:spcPct val="100000"/>
              </a:lnSpc>
              <a:spcBef>
                <a:spcPct val="40000"/>
              </a:spcBef>
              <a:spcAft>
                <a:spcPct val="0"/>
              </a:spcAft>
              <a:buClr>
                <a:srgbClr val="0C2D83"/>
              </a:buClr>
              <a:buSzTx/>
              <a:buFont typeface="Arial" charset="0"/>
              <a:buChar char="●"/>
              <a:tabLst/>
              <a:defRPr/>
            </a:lvl3pPr>
            <a:lvl4pPr marL="358775" marR="0" indent="-177800" algn="l" defTabSz="914400" rtl="0" eaLnBrk="1" fontAlgn="base" latinLnBrk="0" hangingPunct="1">
              <a:lnSpc>
                <a:spcPct val="100000"/>
              </a:lnSpc>
              <a:spcBef>
                <a:spcPct val="40000"/>
              </a:spcBef>
              <a:spcAft>
                <a:spcPct val="0"/>
              </a:spcAft>
              <a:buClr>
                <a:srgbClr val="0C2D83"/>
              </a:buClr>
              <a:buSzTx/>
              <a:buFont typeface="Arial" charset="0"/>
              <a:buChar char="–"/>
              <a:tabLst/>
              <a:defRPr/>
            </a:lvl4pPr>
            <a:lvl5pPr marL="539750"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a:lvl5pPr>
            <a:lvl6pPr marL="73501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6pPr>
            <a:lvl7pPr marL="903288"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a:lvl7pPr>
            <a:lvl8pPr marL="108426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8pPr>
            <a:lvl9pPr marL="1265238"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8939" y="1296988"/>
            <a:ext cx="4201258" cy="4811712"/>
          </a:xfrm>
        </p:spPr>
        <p:txBody>
          <a:bodyPr/>
          <a:lstStyle>
            <a:lvl1pPr marL="0" marR="0" indent="0" algn="l" defTabSz="914400" rtl="0" eaLnBrk="1" fontAlgn="base" latinLnBrk="0" hangingPunct="1">
              <a:lnSpc>
                <a:spcPct val="100000"/>
              </a:lnSpc>
              <a:spcBef>
                <a:spcPct val="40000"/>
              </a:spcBef>
              <a:spcAft>
                <a:spcPct val="0"/>
              </a:spcAft>
              <a:buClrTx/>
              <a:buSzTx/>
              <a:buFontTx/>
              <a:buNone/>
              <a:tabLst/>
              <a:defRPr sz="2800"/>
            </a:lvl1pPr>
            <a:lvl2pPr marL="1588" marR="0" indent="0" algn="l" defTabSz="914400" rtl="0" eaLnBrk="1" fontAlgn="base" latinLnBrk="0" hangingPunct="1">
              <a:lnSpc>
                <a:spcPct val="100000"/>
              </a:lnSpc>
              <a:spcBef>
                <a:spcPct val="40000"/>
              </a:spcBef>
              <a:spcAft>
                <a:spcPct val="0"/>
              </a:spcAft>
              <a:buClrTx/>
              <a:buSzTx/>
              <a:buFontTx/>
              <a:buNone/>
              <a:tabLst/>
              <a:defRPr sz="2400"/>
            </a:lvl2pPr>
            <a:lvl3pPr marL="179388" marR="0" indent="-176213" algn="l" defTabSz="914400" rtl="0" eaLnBrk="1" fontAlgn="base" latinLnBrk="0" hangingPunct="1">
              <a:lnSpc>
                <a:spcPct val="100000"/>
              </a:lnSpc>
              <a:spcBef>
                <a:spcPct val="40000"/>
              </a:spcBef>
              <a:spcAft>
                <a:spcPct val="0"/>
              </a:spcAft>
              <a:buClr>
                <a:srgbClr val="0C2D83"/>
              </a:buClr>
              <a:buSzTx/>
              <a:buFont typeface="Arial" charset="0"/>
              <a:buChar char="●"/>
              <a:tabLst/>
              <a:defRPr sz="2000"/>
            </a:lvl3pPr>
            <a:lvl4pPr marL="358775" marR="0" indent="-177800" algn="l" defTabSz="914400" rtl="0" eaLnBrk="1" fontAlgn="base" latinLnBrk="0" hangingPunct="1">
              <a:lnSpc>
                <a:spcPct val="100000"/>
              </a:lnSpc>
              <a:spcBef>
                <a:spcPct val="40000"/>
              </a:spcBef>
              <a:spcAft>
                <a:spcPct val="0"/>
              </a:spcAft>
              <a:buClr>
                <a:srgbClr val="0C2D83"/>
              </a:buClr>
              <a:buSzTx/>
              <a:buFont typeface="Arial" charset="0"/>
              <a:buChar char="–"/>
              <a:tabLst/>
              <a:defRPr sz="1800"/>
            </a:lvl4pPr>
            <a:lvl5pPr marL="539750"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sz="1800"/>
            </a:lvl5pPr>
            <a:lvl6pPr marL="73501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800"/>
            </a:lvl6pPr>
            <a:lvl7pPr marL="903288"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sz="1800"/>
            </a:lvl7pPr>
            <a:lvl8pPr marL="108426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800"/>
            </a:lvl8pPr>
            <a:lvl9pPr marL="1265238"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
        <p:nvSpPr>
          <p:cNvPr id="4" name="Content Placeholder 3"/>
          <p:cNvSpPr>
            <a:spLocks noGrp="1"/>
          </p:cNvSpPr>
          <p:nvPr>
            <p:ph sz="half" idx="2"/>
          </p:nvPr>
        </p:nvSpPr>
        <p:spPr>
          <a:xfrm>
            <a:off x="4640876" y="1296988"/>
            <a:ext cx="4201257" cy="4811712"/>
          </a:xfrm>
        </p:spPr>
        <p:txBody>
          <a:bodyPr/>
          <a:lstStyle>
            <a:lvl1pPr marL="0" marR="0" indent="0" algn="l" defTabSz="914400" rtl="0" eaLnBrk="1" fontAlgn="base" latinLnBrk="0" hangingPunct="1">
              <a:lnSpc>
                <a:spcPct val="100000"/>
              </a:lnSpc>
              <a:spcBef>
                <a:spcPct val="40000"/>
              </a:spcBef>
              <a:spcAft>
                <a:spcPct val="0"/>
              </a:spcAft>
              <a:buClrTx/>
              <a:buSzTx/>
              <a:buFontTx/>
              <a:buNone/>
              <a:tabLst/>
              <a:defRPr sz="2800"/>
            </a:lvl1pPr>
            <a:lvl2pPr marL="1588" marR="0" indent="0" algn="l" defTabSz="914400" rtl="0" eaLnBrk="1" fontAlgn="base" latinLnBrk="0" hangingPunct="1">
              <a:lnSpc>
                <a:spcPct val="100000"/>
              </a:lnSpc>
              <a:spcBef>
                <a:spcPct val="40000"/>
              </a:spcBef>
              <a:spcAft>
                <a:spcPct val="0"/>
              </a:spcAft>
              <a:buClrTx/>
              <a:buSzTx/>
              <a:buFontTx/>
              <a:buNone/>
              <a:tabLst/>
              <a:defRPr sz="2400"/>
            </a:lvl2pPr>
            <a:lvl3pPr marL="179388" marR="0" indent="-176213" algn="l" defTabSz="914400" rtl="0" eaLnBrk="1" fontAlgn="base" latinLnBrk="0" hangingPunct="1">
              <a:lnSpc>
                <a:spcPct val="100000"/>
              </a:lnSpc>
              <a:spcBef>
                <a:spcPct val="40000"/>
              </a:spcBef>
              <a:spcAft>
                <a:spcPct val="0"/>
              </a:spcAft>
              <a:buClr>
                <a:srgbClr val="0C2D83"/>
              </a:buClr>
              <a:buSzTx/>
              <a:buFont typeface="Arial" charset="0"/>
              <a:buChar char="●"/>
              <a:tabLst/>
              <a:defRPr sz="2000"/>
            </a:lvl3pPr>
            <a:lvl4pPr marL="358775" marR="0" indent="-177800" algn="l" defTabSz="914400" rtl="0" eaLnBrk="1" fontAlgn="base" latinLnBrk="0" hangingPunct="1">
              <a:lnSpc>
                <a:spcPct val="100000"/>
              </a:lnSpc>
              <a:spcBef>
                <a:spcPct val="40000"/>
              </a:spcBef>
              <a:spcAft>
                <a:spcPct val="0"/>
              </a:spcAft>
              <a:buClr>
                <a:srgbClr val="0C2D83"/>
              </a:buClr>
              <a:buSzTx/>
              <a:buFont typeface="Arial" charset="0"/>
              <a:buChar char="–"/>
              <a:tabLst/>
              <a:defRPr sz="1800"/>
            </a:lvl4pPr>
            <a:lvl5pPr marL="539750"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sz="1800"/>
            </a:lvl5pPr>
            <a:lvl6pPr marL="73501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800"/>
            </a:lvl6pPr>
            <a:lvl7pPr marL="903288"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sz="1800"/>
            </a:lvl7pPr>
            <a:lvl8pPr marL="108426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800"/>
            </a:lvl8pPr>
            <a:lvl9pPr marL="1265238"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946" y="115888"/>
            <a:ext cx="7513027" cy="79216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98939" y="1296988"/>
            <a:ext cx="4201258" cy="4811712"/>
          </a:xfrm>
        </p:spPr>
        <p:txBody>
          <a:bodyPr/>
          <a:lstStyle>
            <a:lvl1pPr marL="0" marR="0" indent="0" algn="l" defTabSz="914400" rtl="0" eaLnBrk="1" fontAlgn="base" latinLnBrk="0" hangingPunct="1">
              <a:lnSpc>
                <a:spcPct val="100000"/>
              </a:lnSpc>
              <a:spcBef>
                <a:spcPct val="40000"/>
              </a:spcBef>
              <a:spcAft>
                <a:spcPct val="0"/>
              </a:spcAft>
              <a:buClrTx/>
              <a:buSzTx/>
              <a:buFontTx/>
              <a:buNone/>
              <a:tabLst/>
              <a:defRPr/>
            </a:lvl1pPr>
            <a:lvl2pPr marL="1588" marR="0" indent="0" algn="l" defTabSz="914400" rtl="0" eaLnBrk="1" fontAlgn="base" latinLnBrk="0" hangingPunct="1">
              <a:lnSpc>
                <a:spcPct val="100000"/>
              </a:lnSpc>
              <a:spcBef>
                <a:spcPct val="40000"/>
              </a:spcBef>
              <a:spcAft>
                <a:spcPct val="0"/>
              </a:spcAft>
              <a:buClrTx/>
              <a:buSzTx/>
              <a:buFontTx/>
              <a:buNone/>
              <a:tabLst/>
              <a:defRPr/>
            </a:lvl2pPr>
            <a:lvl3pPr marL="179388" marR="0" indent="-176213" algn="l" defTabSz="914400" rtl="0" eaLnBrk="1" fontAlgn="base" latinLnBrk="0" hangingPunct="1">
              <a:lnSpc>
                <a:spcPct val="100000"/>
              </a:lnSpc>
              <a:spcBef>
                <a:spcPct val="40000"/>
              </a:spcBef>
              <a:spcAft>
                <a:spcPct val="0"/>
              </a:spcAft>
              <a:buClr>
                <a:srgbClr val="0C2D83"/>
              </a:buClr>
              <a:buSzTx/>
              <a:buFont typeface="Arial" charset="0"/>
              <a:buChar char="●"/>
              <a:tabLst/>
              <a:defRPr/>
            </a:lvl3pPr>
            <a:lvl4pPr marL="358775" marR="0" indent="-177800" algn="l" defTabSz="914400" rtl="0" eaLnBrk="1" fontAlgn="base" latinLnBrk="0" hangingPunct="1">
              <a:lnSpc>
                <a:spcPct val="100000"/>
              </a:lnSpc>
              <a:spcBef>
                <a:spcPct val="40000"/>
              </a:spcBef>
              <a:spcAft>
                <a:spcPct val="0"/>
              </a:spcAft>
              <a:buClr>
                <a:srgbClr val="0C2D83"/>
              </a:buClr>
              <a:buSzTx/>
              <a:buFont typeface="Arial" charset="0"/>
              <a:buChar char="–"/>
              <a:tabLst/>
              <a:defRPr/>
            </a:lvl4pPr>
            <a:lvl5pPr marL="539750"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a:lvl5pPr>
            <a:lvl6pPr marL="73501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6pPr>
            <a:lvl7pPr marL="903288"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a:lvl7pPr>
            <a:lvl8pPr marL="108426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8pPr>
            <a:lvl9pPr marL="1265238"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
        <p:nvSpPr>
          <p:cNvPr id="4" name="Text Placeholder 3"/>
          <p:cNvSpPr>
            <a:spLocks noGrp="1"/>
          </p:cNvSpPr>
          <p:nvPr>
            <p:ph type="body" sz="half" idx="2"/>
          </p:nvPr>
        </p:nvSpPr>
        <p:spPr>
          <a:xfrm>
            <a:off x="4640876" y="1296988"/>
            <a:ext cx="4201257" cy="4811712"/>
          </a:xfrm>
        </p:spPr>
        <p:txBody>
          <a:bodyPr/>
          <a:lstStyle>
            <a:lvl1pPr marL="0" marR="0" indent="0" algn="l" defTabSz="914400" rtl="0" eaLnBrk="1" fontAlgn="base" latinLnBrk="0" hangingPunct="1">
              <a:lnSpc>
                <a:spcPct val="100000"/>
              </a:lnSpc>
              <a:spcBef>
                <a:spcPct val="40000"/>
              </a:spcBef>
              <a:spcAft>
                <a:spcPct val="0"/>
              </a:spcAft>
              <a:buClrTx/>
              <a:buSzTx/>
              <a:buFontTx/>
              <a:buNone/>
              <a:tabLst/>
              <a:defRPr/>
            </a:lvl1pPr>
            <a:lvl2pPr marL="1588" marR="0" indent="0" algn="l" defTabSz="914400" rtl="0" eaLnBrk="1" fontAlgn="base" latinLnBrk="0" hangingPunct="1">
              <a:lnSpc>
                <a:spcPct val="100000"/>
              </a:lnSpc>
              <a:spcBef>
                <a:spcPct val="40000"/>
              </a:spcBef>
              <a:spcAft>
                <a:spcPct val="0"/>
              </a:spcAft>
              <a:buClrTx/>
              <a:buSzTx/>
              <a:buFontTx/>
              <a:buNone/>
              <a:tabLst/>
              <a:defRPr/>
            </a:lvl2pPr>
            <a:lvl3pPr marL="179388" marR="0" indent="-176213" algn="l" defTabSz="914400" rtl="0" eaLnBrk="1" fontAlgn="base" latinLnBrk="0" hangingPunct="1">
              <a:lnSpc>
                <a:spcPct val="100000"/>
              </a:lnSpc>
              <a:spcBef>
                <a:spcPct val="40000"/>
              </a:spcBef>
              <a:spcAft>
                <a:spcPct val="0"/>
              </a:spcAft>
              <a:buClr>
                <a:srgbClr val="0C2D83"/>
              </a:buClr>
              <a:buSzTx/>
              <a:buFont typeface="Arial" charset="0"/>
              <a:buChar char="●"/>
              <a:tabLst/>
              <a:defRPr/>
            </a:lvl3pPr>
            <a:lvl4pPr marL="358775" marR="0" indent="-177800" algn="l" defTabSz="914400" rtl="0" eaLnBrk="1" fontAlgn="base" latinLnBrk="0" hangingPunct="1">
              <a:lnSpc>
                <a:spcPct val="100000"/>
              </a:lnSpc>
              <a:spcBef>
                <a:spcPct val="40000"/>
              </a:spcBef>
              <a:spcAft>
                <a:spcPct val="0"/>
              </a:spcAft>
              <a:buClr>
                <a:srgbClr val="0C2D83"/>
              </a:buClr>
              <a:buSzTx/>
              <a:buFont typeface="Arial" charset="0"/>
              <a:buChar char="–"/>
              <a:tabLst/>
              <a:defRPr/>
            </a:lvl4pPr>
            <a:lvl5pPr marL="539750"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a:lvl5pPr>
            <a:lvl6pPr marL="73501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6pPr>
            <a:lvl7pPr marL="903288"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a:lvl7pPr>
            <a:lvl8pPr marL="108426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8pPr>
            <a:lvl9pPr marL="1265238"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7"/>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4"/>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KPMG Cover">
    <p:spTree>
      <p:nvGrpSpPr>
        <p:cNvPr id="1" name=""/>
        <p:cNvGrpSpPr/>
        <p:nvPr/>
      </p:nvGrpSpPr>
      <p:grpSpPr>
        <a:xfrm>
          <a:off x="0" y="0"/>
          <a:ext cx="0" cy="0"/>
          <a:chOff x="0" y="0"/>
          <a:chExt cx="0" cy="0"/>
        </a:xfrm>
      </p:grpSpPr>
      <p:pic>
        <p:nvPicPr>
          <p:cNvPr id="4" name="Picture 10" descr="Cover 2-5_A4"/>
          <p:cNvPicPr>
            <a:picLocks noChangeAspect="1" noChangeArrowheads="1"/>
          </p:cNvPicPr>
          <p:nvPr userDrawn="1"/>
        </p:nvPicPr>
        <p:blipFill>
          <a:blip r:embed="rId2" cstate="print"/>
          <a:srcRect/>
          <a:stretch>
            <a:fillRect/>
          </a:stretch>
        </p:blipFill>
        <p:spPr bwMode="auto">
          <a:xfrm>
            <a:off x="6" y="0"/>
            <a:ext cx="9155723" cy="6854825"/>
          </a:xfrm>
          <a:prstGeom prst="rect">
            <a:avLst/>
          </a:prstGeom>
          <a:noFill/>
          <a:ln w="9525">
            <a:noFill/>
            <a:miter lim="800000"/>
            <a:headEnd/>
            <a:tailEnd/>
          </a:ln>
        </p:spPr>
      </p:pic>
      <p:pic>
        <p:nvPicPr>
          <p:cNvPr id="6" name="Picture 11" descr="KPMG_white logo_cover 1_2_3"/>
          <p:cNvPicPr>
            <a:picLocks noChangeAspect="1" noChangeArrowheads="1"/>
          </p:cNvPicPr>
          <p:nvPr userDrawn="1"/>
        </p:nvPicPr>
        <p:blipFill>
          <a:blip r:embed="rId3" cstate="print"/>
          <a:srcRect/>
          <a:stretch>
            <a:fillRect/>
          </a:stretch>
        </p:blipFill>
        <p:spPr bwMode="auto">
          <a:xfrm>
            <a:off x="298938" y="434975"/>
            <a:ext cx="1992923" cy="739775"/>
          </a:xfrm>
          <a:prstGeom prst="rect">
            <a:avLst/>
          </a:prstGeom>
          <a:noFill/>
          <a:ln w="9525">
            <a:noFill/>
            <a:miter lim="800000"/>
            <a:headEnd/>
            <a:tailEnd/>
          </a:ln>
        </p:spPr>
      </p:pic>
      <p:sp>
        <p:nvSpPr>
          <p:cNvPr id="5" name="Title 4"/>
          <p:cNvSpPr>
            <a:spLocks noGrp="1"/>
          </p:cNvSpPr>
          <p:nvPr>
            <p:ph type="title"/>
          </p:nvPr>
        </p:nvSpPr>
        <p:spPr>
          <a:xfrm>
            <a:off x="4652308" y="2520000"/>
            <a:ext cx="4320000" cy="2160000"/>
          </a:xfrm>
          <a:noFill/>
          <a:ln w="9525">
            <a:noFill/>
            <a:miter lim="800000"/>
            <a:headEnd/>
            <a:tailEnd/>
          </a:ln>
        </p:spPr>
        <p:txBody>
          <a:bodyPr anchor="t"/>
          <a:lstStyle>
            <a:lvl1pPr>
              <a:defRPr lang="en-GB" sz="3000" b="1" dirty="0" smtClean="0">
                <a:solidFill>
                  <a:schemeClr val="bg1"/>
                </a:solidFill>
                <a:latin typeface="+mj-lt"/>
                <a:ea typeface="+mj-ea"/>
                <a:cs typeface="+mj-cs"/>
              </a:defRPr>
            </a:lvl1pPr>
          </a:lstStyle>
          <a:p>
            <a:pPr lvl="0"/>
            <a:r>
              <a:rPr lang="en-US" smtClean="0"/>
              <a:t>Click to edit Master title style</a:t>
            </a:r>
            <a:endParaRPr lang="en-GB"/>
          </a:p>
        </p:txBody>
      </p:sp>
      <p:sp>
        <p:nvSpPr>
          <p:cNvPr id="7" name="Text Placeholder 6"/>
          <p:cNvSpPr>
            <a:spLocks noGrp="1"/>
          </p:cNvSpPr>
          <p:nvPr>
            <p:ph type="body" sz="quarter" idx="10"/>
          </p:nvPr>
        </p:nvSpPr>
        <p:spPr bwMode="gray">
          <a:xfrm>
            <a:off x="4652308" y="5040000"/>
            <a:ext cx="4320000" cy="1440000"/>
          </a:xfrm>
          <a:noFill/>
          <a:ln w="9525">
            <a:noFill/>
            <a:miter lim="800000"/>
            <a:headEnd/>
            <a:tailEnd/>
          </a:ln>
        </p:spPr>
        <p:txBody>
          <a:bodyPr/>
          <a:lstStyle>
            <a:lvl1pPr>
              <a:defRPr lang="en-US" sz="1200" b="0" dirty="0" smtClean="0">
                <a:solidFill>
                  <a:schemeClr val="bg1"/>
                </a:solidFill>
                <a:latin typeface="+mn-lt"/>
                <a:ea typeface="+mn-ea"/>
                <a:cs typeface="+mn-cs"/>
              </a:defRPr>
            </a:lvl1pPr>
          </a:lstStyle>
          <a:p>
            <a:pPr lvl="0"/>
            <a:r>
              <a:rPr lang="en-US" dirty="0" smtClean="0"/>
              <a:t>Click to edit Master text styles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4" name="Picture 5" descr="PowerPoint-Graphics-6_A4"/>
          <p:cNvPicPr>
            <a:picLocks noChangeAspect="1" noChangeArrowheads="1"/>
          </p:cNvPicPr>
          <p:nvPr userDrawn="1"/>
        </p:nvPicPr>
        <p:blipFill>
          <a:blip r:embed="rId2" cstate="print"/>
          <a:srcRect/>
          <a:stretch>
            <a:fillRect/>
          </a:stretch>
        </p:blipFill>
        <p:spPr bwMode="auto">
          <a:xfrm>
            <a:off x="-5860" y="-6350"/>
            <a:ext cx="6232281" cy="6873875"/>
          </a:xfrm>
          <a:prstGeom prst="rect">
            <a:avLst/>
          </a:prstGeom>
          <a:noFill/>
          <a:ln w="9525">
            <a:noFill/>
            <a:miter lim="800000"/>
            <a:headEnd/>
            <a:tailEnd/>
          </a:ln>
        </p:spPr>
      </p:pic>
      <p:sp>
        <p:nvSpPr>
          <p:cNvPr id="3" name="Title 2"/>
          <p:cNvSpPr>
            <a:spLocks noGrp="1"/>
          </p:cNvSpPr>
          <p:nvPr>
            <p:ph type="title"/>
          </p:nvPr>
        </p:nvSpPr>
        <p:spPr>
          <a:xfrm>
            <a:off x="298939" y="1440000"/>
            <a:ext cx="4851692" cy="2160000"/>
          </a:xfrm>
          <a:noFill/>
          <a:ln w="9525">
            <a:noFill/>
            <a:miter lim="800000"/>
            <a:headEnd/>
            <a:tailEnd/>
          </a:ln>
        </p:spPr>
        <p:txBody>
          <a:bodyPr anchor="t"/>
          <a:lstStyle>
            <a:lvl1pPr>
              <a:defRPr lang="en-GB" sz="3000" b="1" dirty="0" smtClean="0">
                <a:solidFill>
                  <a:schemeClr val="bg1"/>
                </a:solidFill>
                <a:latin typeface="+mj-lt"/>
                <a:ea typeface="+mj-ea"/>
                <a:cs typeface="+mj-cs"/>
              </a:defRPr>
            </a:lvl1pPr>
          </a:lstStyle>
          <a:p>
            <a:pPr lvl="0"/>
            <a:r>
              <a:rPr lang="en-US" smtClean="0"/>
              <a:t>Click to edit Master title style</a:t>
            </a:r>
            <a:endParaRPr lang="en-GB"/>
          </a:p>
        </p:txBody>
      </p:sp>
      <p:sp>
        <p:nvSpPr>
          <p:cNvPr id="5" name="Text Placeholder 4"/>
          <p:cNvSpPr>
            <a:spLocks noGrp="1"/>
          </p:cNvSpPr>
          <p:nvPr>
            <p:ph type="body" sz="quarter" idx="10"/>
          </p:nvPr>
        </p:nvSpPr>
        <p:spPr bwMode="gray">
          <a:xfrm>
            <a:off x="299080" y="3816000"/>
            <a:ext cx="4519385" cy="1080000"/>
          </a:xfrm>
          <a:noFill/>
          <a:ln w="9525">
            <a:noFill/>
            <a:miter lim="800000"/>
            <a:headEnd/>
            <a:tailEnd/>
          </a:ln>
        </p:spPr>
        <p:txBody>
          <a:bodyPr/>
          <a:lstStyle>
            <a:lvl1pPr>
              <a:defRPr lang="en-US" sz="1200" b="0" dirty="0" smtClean="0">
                <a:solidFill>
                  <a:schemeClr val="bg1"/>
                </a:solidFill>
                <a:latin typeface="+mn-lt"/>
                <a:ea typeface="+mn-ea"/>
                <a:cs typeface="+mn-cs"/>
              </a:defRPr>
            </a:lvl1pPr>
          </a:lstStyle>
          <a:p>
            <a:pPr lvl="0"/>
            <a:r>
              <a:rPr lang="en-US" dirty="0" smtClean="0"/>
              <a:t>Click to edit Master text styles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KPMG Image">
    <p:spTree>
      <p:nvGrpSpPr>
        <p:cNvPr id="1" name=""/>
        <p:cNvGrpSpPr/>
        <p:nvPr/>
      </p:nvGrpSpPr>
      <p:grpSpPr>
        <a:xfrm>
          <a:off x="0" y="0"/>
          <a:ext cx="0" cy="0"/>
          <a:chOff x="0" y="0"/>
          <a:chExt cx="0" cy="0"/>
        </a:xfrm>
      </p:grpSpPr>
      <p:pic>
        <p:nvPicPr>
          <p:cNvPr id="3" name="Picture 9" descr="Pizza-slide_TODAY"/>
          <p:cNvPicPr>
            <a:picLocks noChangeAspect="1" noChangeArrowheads="1"/>
          </p:cNvPicPr>
          <p:nvPr userDrawn="1"/>
        </p:nvPicPr>
        <p:blipFill>
          <a:blip r:embed="rId2" cstate="print"/>
          <a:srcRect/>
          <a:stretch>
            <a:fillRect/>
          </a:stretch>
        </p:blipFill>
        <p:spPr bwMode="auto">
          <a:xfrm>
            <a:off x="0" y="1"/>
            <a:ext cx="9139604" cy="6856413"/>
          </a:xfrm>
          <a:prstGeom prst="rect">
            <a:avLst/>
          </a:prstGeom>
          <a:noFill/>
          <a:ln w="9525">
            <a:noFill/>
            <a:miter lim="800000"/>
            <a:headEnd/>
            <a:tailEnd/>
          </a:ln>
        </p:spPr>
      </p:pic>
      <p:pic>
        <p:nvPicPr>
          <p:cNvPr id="4" name="Picture 6" descr="AnglePanel"/>
          <p:cNvPicPr>
            <a:picLocks noChangeAspect="1" noChangeArrowheads="1"/>
          </p:cNvPicPr>
          <p:nvPr userDrawn="1"/>
        </p:nvPicPr>
        <p:blipFill>
          <a:blip r:embed="rId3" cstate="print"/>
          <a:srcRect/>
          <a:stretch>
            <a:fillRect/>
          </a:stretch>
        </p:blipFill>
        <p:spPr bwMode="auto">
          <a:xfrm>
            <a:off x="-2923" y="4581540"/>
            <a:ext cx="4541227" cy="2278063"/>
          </a:xfrm>
          <a:prstGeom prst="rect">
            <a:avLst/>
          </a:prstGeom>
          <a:noFill/>
          <a:ln w="9525">
            <a:noFill/>
            <a:miter lim="800000"/>
            <a:headEnd/>
            <a:tailEnd/>
          </a:ln>
        </p:spPr>
      </p:pic>
      <p:sp>
        <p:nvSpPr>
          <p:cNvPr id="5" name="Title 4"/>
          <p:cNvSpPr>
            <a:spLocks noGrp="1"/>
          </p:cNvSpPr>
          <p:nvPr>
            <p:ph type="title"/>
          </p:nvPr>
        </p:nvSpPr>
        <p:spPr>
          <a:xfrm>
            <a:off x="298938" y="4942800"/>
            <a:ext cx="3655385" cy="1584000"/>
          </a:xfrm>
          <a:noFill/>
          <a:ln w="9525">
            <a:noFill/>
            <a:miter lim="800000"/>
            <a:headEnd/>
            <a:tailEnd/>
          </a:ln>
        </p:spPr>
        <p:txBody>
          <a:bodyPr anchor="t"/>
          <a:lstStyle>
            <a:lvl1pPr>
              <a:defRPr lang="en-GB" sz="3000" b="1" dirty="0" smtClean="0">
                <a:solidFill>
                  <a:schemeClr val="tx2"/>
                </a:solidFill>
                <a:latin typeface="+mj-lt"/>
                <a:ea typeface="+mj-ea"/>
                <a:cs typeface="+mj-cs"/>
              </a:defRPr>
            </a:lvl1pPr>
          </a:lstStyle>
          <a:p>
            <a:pPr lvl="0"/>
            <a:r>
              <a:rPr lang="en-US" dirty="0" smtClean="0"/>
              <a:t>Click to edit Master title style</a:t>
            </a:r>
            <a:endParaRPr lang="en-GB"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KPMG Thank You_image">
    <p:spTree>
      <p:nvGrpSpPr>
        <p:cNvPr id="1" name=""/>
        <p:cNvGrpSpPr/>
        <p:nvPr/>
      </p:nvGrpSpPr>
      <p:grpSpPr>
        <a:xfrm>
          <a:off x="0" y="0"/>
          <a:ext cx="0" cy="0"/>
          <a:chOff x="0" y="0"/>
          <a:chExt cx="0" cy="0"/>
        </a:xfrm>
      </p:grpSpPr>
      <p:pic>
        <p:nvPicPr>
          <p:cNvPr id="4" name="Picture 7" descr="Slide image_1_A4"/>
          <p:cNvPicPr>
            <a:picLocks noChangeAspect="1" noChangeArrowheads="1"/>
          </p:cNvPicPr>
          <p:nvPr userDrawn="1"/>
        </p:nvPicPr>
        <p:blipFill>
          <a:blip r:embed="rId2" cstate="print"/>
          <a:srcRect/>
          <a:stretch>
            <a:fillRect/>
          </a:stretch>
        </p:blipFill>
        <p:spPr bwMode="auto">
          <a:xfrm>
            <a:off x="0" y="1"/>
            <a:ext cx="9142535" cy="6856413"/>
          </a:xfrm>
          <a:prstGeom prst="rect">
            <a:avLst/>
          </a:prstGeom>
          <a:noFill/>
          <a:ln w="9525">
            <a:noFill/>
            <a:miter lim="800000"/>
            <a:headEnd/>
            <a:tailEnd/>
          </a:ln>
        </p:spPr>
      </p:pic>
      <p:pic>
        <p:nvPicPr>
          <p:cNvPr id="6" name="Picture 3" descr="PowerPoint-Graphics-3_A4"/>
          <p:cNvPicPr>
            <a:picLocks noChangeAspect="1" noChangeArrowheads="1"/>
          </p:cNvPicPr>
          <p:nvPr userDrawn="1"/>
        </p:nvPicPr>
        <p:blipFill>
          <a:blip r:embed="rId3" cstate="print"/>
          <a:srcRect/>
          <a:stretch>
            <a:fillRect/>
          </a:stretch>
        </p:blipFill>
        <p:spPr bwMode="auto">
          <a:xfrm>
            <a:off x="0" y="0"/>
            <a:ext cx="4837235" cy="5400675"/>
          </a:xfrm>
          <a:prstGeom prst="rect">
            <a:avLst/>
          </a:prstGeom>
          <a:noFill/>
          <a:ln w="9525">
            <a:noFill/>
            <a:miter lim="800000"/>
            <a:headEnd/>
            <a:tailEnd/>
          </a:ln>
        </p:spPr>
      </p:pic>
      <p:sp>
        <p:nvSpPr>
          <p:cNvPr id="3" name="Title 2"/>
          <p:cNvSpPr>
            <a:spLocks noGrp="1"/>
          </p:cNvSpPr>
          <p:nvPr>
            <p:ph type="title"/>
          </p:nvPr>
        </p:nvSpPr>
        <p:spPr>
          <a:xfrm>
            <a:off x="298940" y="1440000"/>
            <a:ext cx="3854769" cy="1080000"/>
          </a:xfrm>
          <a:noFill/>
          <a:ln w="9525">
            <a:noFill/>
            <a:miter lim="800000"/>
            <a:headEnd/>
            <a:tailEnd/>
          </a:ln>
        </p:spPr>
        <p:txBody>
          <a:bodyPr anchor="t"/>
          <a:lstStyle>
            <a:lvl1pPr>
              <a:defRPr lang="en-GB" sz="3000" b="1" dirty="0" smtClean="0">
                <a:solidFill>
                  <a:schemeClr val="bg1"/>
                </a:solidFill>
                <a:latin typeface="+mj-lt"/>
                <a:ea typeface="+mj-ea"/>
                <a:cs typeface="+mj-cs"/>
              </a:defRPr>
            </a:lvl1pPr>
          </a:lstStyle>
          <a:p>
            <a:pPr lvl="0"/>
            <a:r>
              <a:rPr lang="en-US" dirty="0" smtClean="0"/>
              <a:t>Click to edit Master title style</a:t>
            </a:r>
            <a:endParaRPr lang="en-GB" dirty="0"/>
          </a:p>
        </p:txBody>
      </p:sp>
      <p:sp>
        <p:nvSpPr>
          <p:cNvPr id="5" name="Text Placeholder 4"/>
          <p:cNvSpPr>
            <a:spLocks noGrp="1"/>
          </p:cNvSpPr>
          <p:nvPr>
            <p:ph type="body" sz="quarter" idx="10"/>
          </p:nvPr>
        </p:nvSpPr>
        <p:spPr bwMode="gray">
          <a:xfrm>
            <a:off x="299082" y="2700000"/>
            <a:ext cx="3323077" cy="936000"/>
          </a:xfrm>
          <a:noFill/>
          <a:ln w="9525">
            <a:noFill/>
            <a:miter lim="800000"/>
            <a:headEnd/>
            <a:tailEnd/>
          </a:ln>
        </p:spPr>
        <p:txBody>
          <a:bodyPr/>
          <a:lstStyle>
            <a:lvl1pPr>
              <a:defRPr lang="en-US" sz="1200" b="0" dirty="0" smtClean="0">
                <a:solidFill>
                  <a:schemeClr val="bg1"/>
                </a:solidFill>
                <a:latin typeface="+mn-lt"/>
                <a:ea typeface="+mn-ea"/>
                <a:cs typeface="+mn-cs"/>
              </a:defRPr>
            </a:lvl1pPr>
          </a:lstStyle>
          <a:p>
            <a:pPr lvl="0"/>
            <a:r>
              <a:rPr lang="en-US" dirty="0" smtClean="0"/>
              <a:t>Click to edit Master text styles</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KPMG Thank You">
    <p:spTree>
      <p:nvGrpSpPr>
        <p:cNvPr id="1" name=""/>
        <p:cNvGrpSpPr/>
        <p:nvPr/>
      </p:nvGrpSpPr>
      <p:grpSpPr>
        <a:xfrm>
          <a:off x="0" y="0"/>
          <a:ext cx="0" cy="0"/>
          <a:chOff x="0" y="0"/>
          <a:chExt cx="0" cy="0"/>
        </a:xfrm>
      </p:grpSpPr>
      <p:pic>
        <p:nvPicPr>
          <p:cNvPr id="4" name="Picture 3" descr="PowerPoint-Graphics-3_A4"/>
          <p:cNvPicPr>
            <a:picLocks noChangeAspect="1" noChangeArrowheads="1"/>
          </p:cNvPicPr>
          <p:nvPr userDrawn="1"/>
        </p:nvPicPr>
        <p:blipFill>
          <a:blip r:embed="rId2" cstate="print"/>
          <a:srcRect/>
          <a:stretch>
            <a:fillRect/>
          </a:stretch>
        </p:blipFill>
        <p:spPr bwMode="auto">
          <a:xfrm>
            <a:off x="0" y="0"/>
            <a:ext cx="4837235" cy="5400675"/>
          </a:xfrm>
          <a:prstGeom prst="rect">
            <a:avLst/>
          </a:prstGeom>
          <a:noFill/>
          <a:ln w="9525">
            <a:noFill/>
            <a:miter lim="800000"/>
            <a:headEnd/>
            <a:tailEnd/>
          </a:ln>
        </p:spPr>
      </p:pic>
      <p:sp>
        <p:nvSpPr>
          <p:cNvPr id="3" name="Title 2"/>
          <p:cNvSpPr>
            <a:spLocks noGrp="1"/>
          </p:cNvSpPr>
          <p:nvPr>
            <p:ph type="title"/>
          </p:nvPr>
        </p:nvSpPr>
        <p:spPr>
          <a:xfrm>
            <a:off x="298940" y="1440000"/>
            <a:ext cx="3854769" cy="1080000"/>
          </a:xfrm>
          <a:noFill/>
          <a:ln w="9525">
            <a:noFill/>
            <a:miter lim="800000"/>
            <a:headEnd/>
            <a:tailEnd/>
          </a:ln>
        </p:spPr>
        <p:txBody>
          <a:bodyPr anchor="t"/>
          <a:lstStyle>
            <a:lvl1pPr>
              <a:defRPr lang="en-GB" sz="3000" b="1" dirty="0" smtClean="0">
                <a:solidFill>
                  <a:schemeClr val="bg1"/>
                </a:solidFill>
                <a:latin typeface="+mj-lt"/>
                <a:ea typeface="+mj-ea"/>
                <a:cs typeface="+mj-cs"/>
              </a:defRPr>
            </a:lvl1pPr>
          </a:lstStyle>
          <a:p>
            <a:pPr lvl="0"/>
            <a:r>
              <a:rPr lang="en-US" dirty="0" smtClean="0"/>
              <a:t>Click to edit Master title style</a:t>
            </a:r>
            <a:endParaRPr lang="en-GB" dirty="0"/>
          </a:p>
        </p:txBody>
      </p:sp>
      <p:sp>
        <p:nvSpPr>
          <p:cNvPr id="5" name="Text Placeholder 4"/>
          <p:cNvSpPr>
            <a:spLocks noGrp="1"/>
          </p:cNvSpPr>
          <p:nvPr>
            <p:ph type="body" sz="quarter" idx="10"/>
          </p:nvPr>
        </p:nvSpPr>
        <p:spPr bwMode="gray">
          <a:xfrm>
            <a:off x="299082" y="2700000"/>
            <a:ext cx="3323077" cy="936000"/>
          </a:xfrm>
          <a:noFill/>
          <a:ln w="9525">
            <a:noFill/>
            <a:miter lim="800000"/>
            <a:headEnd/>
            <a:tailEnd/>
          </a:ln>
        </p:spPr>
        <p:txBody>
          <a:bodyPr/>
          <a:lstStyle>
            <a:lvl1pPr>
              <a:defRPr lang="en-US" sz="1200" b="0" dirty="0" smtClean="0">
                <a:solidFill>
                  <a:schemeClr val="bg1"/>
                </a:solidFill>
                <a:latin typeface="+mn-lt"/>
                <a:ea typeface="+mn-ea"/>
                <a:cs typeface="+mn-cs"/>
              </a:defRPr>
            </a:lvl1pPr>
          </a:lstStyle>
          <a:p>
            <a:pPr lvl="0"/>
            <a:r>
              <a:rPr lang="en-US" dirty="0"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KPMG Disclaimer">
    <p:spTree>
      <p:nvGrpSpPr>
        <p:cNvPr id="1" name=""/>
        <p:cNvGrpSpPr/>
        <p:nvPr/>
      </p:nvGrpSpPr>
      <p:grpSpPr>
        <a:xfrm>
          <a:off x="0" y="0"/>
          <a:ext cx="0" cy="0"/>
          <a:chOff x="0" y="0"/>
          <a:chExt cx="0" cy="0"/>
        </a:xfrm>
      </p:grpSpPr>
      <p:pic>
        <p:nvPicPr>
          <p:cNvPr id="3" name="Picture 6" descr="PowerPoint-Graphics_A4"/>
          <p:cNvPicPr>
            <a:picLocks noChangeAspect="1" noChangeArrowheads="1"/>
          </p:cNvPicPr>
          <p:nvPr userDrawn="1"/>
        </p:nvPicPr>
        <p:blipFill>
          <a:blip r:embed="rId2" cstate="print"/>
          <a:srcRect/>
          <a:stretch>
            <a:fillRect/>
          </a:stretch>
        </p:blipFill>
        <p:spPr bwMode="auto">
          <a:xfrm>
            <a:off x="3" y="0"/>
            <a:ext cx="4654062" cy="3240088"/>
          </a:xfrm>
          <a:prstGeom prst="rect">
            <a:avLst/>
          </a:prstGeom>
          <a:noFill/>
          <a:ln w="9525">
            <a:noFill/>
            <a:miter lim="800000"/>
            <a:headEnd/>
            <a:tailEnd/>
          </a:ln>
        </p:spPr>
      </p:pic>
      <p:pic>
        <p:nvPicPr>
          <p:cNvPr id="4" name="Picture 3" descr="KPMG_white logo_cover 1_2_3"/>
          <p:cNvPicPr>
            <a:picLocks noChangeAspect="1" noChangeArrowheads="1"/>
          </p:cNvPicPr>
          <p:nvPr userDrawn="1"/>
        </p:nvPicPr>
        <p:blipFill>
          <a:blip r:embed="rId3" cstate="print"/>
          <a:srcRect/>
          <a:stretch>
            <a:fillRect/>
          </a:stretch>
        </p:blipFill>
        <p:spPr bwMode="auto">
          <a:xfrm>
            <a:off x="298938" y="434975"/>
            <a:ext cx="1992923" cy="739775"/>
          </a:xfrm>
          <a:prstGeom prst="rect">
            <a:avLst/>
          </a:prstGeom>
          <a:noFill/>
          <a:ln w="9525">
            <a:noFill/>
            <a:miter lim="800000"/>
            <a:headEnd/>
            <a:tailEnd/>
          </a:ln>
        </p:spPr>
      </p:pic>
      <p:sp>
        <p:nvSpPr>
          <p:cNvPr id="5" name="Text Placeholder 4"/>
          <p:cNvSpPr>
            <a:spLocks noGrp="1"/>
          </p:cNvSpPr>
          <p:nvPr>
            <p:ph type="body" sz="quarter" idx="10"/>
          </p:nvPr>
        </p:nvSpPr>
        <p:spPr>
          <a:xfrm>
            <a:off x="299077" y="4291200"/>
            <a:ext cx="3657600" cy="2160000"/>
          </a:xfrm>
          <a:noFill/>
          <a:ln w="9525">
            <a:noFill/>
            <a:miter lim="800000"/>
            <a:headEnd/>
            <a:tailEnd/>
          </a:ln>
        </p:spPr>
        <p:txBody>
          <a:bodyPr/>
          <a:lstStyle>
            <a:lvl1pPr>
              <a:defRPr lang="en-US" sz="1200" b="0" dirty="0" smtClean="0">
                <a:solidFill>
                  <a:schemeClr val="tx1"/>
                </a:solidFill>
                <a:latin typeface="+mn-lt"/>
                <a:ea typeface="+mn-ea"/>
                <a:cs typeface="+mn-cs"/>
              </a:defRPr>
            </a:lvl1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4"/>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9" y="1125538"/>
            <a:ext cx="8713787" cy="2374900"/>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4" y="1125540"/>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9" y="1125540"/>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9" y="1125540"/>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50" y="1125540"/>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9"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7"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2"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Text Placeholder 29"/>
          <p:cNvSpPr>
            <a:spLocks noGrp="1"/>
          </p:cNvSpPr>
          <p:nvPr>
            <p:ph type="body" sz="quarter" idx="15"/>
          </p:nvPr>
        </p:nvSpPr>
        <p:spPr bwMode="gray">
          <a:xfrm>
            <a:off x="3738495"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40"/>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40"/>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40"/>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40"/>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40"/>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2"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6" name="AutoShape 17"/>
          <p:cNvSpPr>
            <a:spLocks noChangeArrowheads="1"/>
          </p:cNvSpPr>
          <p:nvPr userDrawn="1"/>
        </p:nvSpPr>
        <p:spPr bwMode="gray">
          <a:xfrm rot="2520000" flipH="1">
            <a:off x="4691392"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9"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879159"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9"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9"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9" y="1125540"/>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40"/>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9"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3"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40"/>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4" y="1125540"/>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3"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3"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40"/>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4" y="1125540"/>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4"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1"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24001"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24001" y="3789042"/>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smtClean="0"/>
              <a:t>Click icon to add chart</a:t>
            </a:r>
            <a:endParaRPr lang="en-GB" dirty="0"/>
          </a:p>
        </p:txBody>
      </p:sp>
      <p:sp>
        <p:nvSpPr>
          <p:cNvPr id="28" name="Text Placeholder 17"/>
          <p:cNvSpPr>
            <a:spLocks noGrp="1"/>
          </p:cNvSpPr>
          <p:nvPr>
            <p:ph type="body" sz="quarter" idx="20"/>
          </p:nvPr>
        </p:nvSpPr>
        <p:spPr bwMode="gray">
          <a:xfrm>
            <a:off x="6168751" y="3716339"/>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179388" y="3716339"/>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9"/>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3"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grpSp>
      <p:sp>
        <p:nvSpPr>
          <p:cNvPr id="8" name="Title 7"/>
          <p:cNvSpPr>
            <a:spLocks noGrp="1"/>
          </p:cNvSpPr>
          <p:nvPr userDrawn="1">
            <p:ph type="title"/>
          </p:nvPr>
        </p:nvSpPr>
        <p:spPr bwMode="gray">
          <a:xfrm>
            <a:off x="4932041"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userDrawn="1">
            <p:ph type="body" sz="quarter" idx="10"/>
          </p:nvPr>
        </p:nvSpPr>
        <p:spPr bwMode="gray">
          <a:xfrm>
            <a:off x="4932363" y="4509122"/>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9"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9"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7"/>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divider 1">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rcRect/>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1"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9"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pic>
        <p:nvPicPr>
          <p:cNvPr id="6" name="Picture 2" descr="\\Hkhkgfsr35\hk\Designprojects\DESIGN PROJECTS\New Brand Project (2010)\100913_new branding design materials\Corbis RM images license expires 30 April 2014\PPT templates\Thinkstock\highres download\84474012_LR.jpg"/>
          <p:cNvPicPr>
            <a:picLocks noChangeAspect="1" noChangeArrowheads="1"/>
          </p:cNvPicPr>
          <p:nvPr userDrawn="1"/>
        </p:nvPicPr>
        <p:blipFill>
          <a:blip r:embed="rId2" cstate="print"/>
          <a:srcRect l="7816" t="460" r="3704"/>
          <a:stretch>
            <a:fillRect/>
          </a:stretch>
        </p:blipFill>
        <p:spPr bwMode="auto">
          <a:xfrm>
            <a:off x="0" y="0"/>
            <a:ext cx="9144000" cy="6858000"/>
          </a:xfrm>
          <a:prstGeom prst="rect">
            <a:avLst/>
          </a:prstGeom>
          <a:noFill/>
        </p:spPr>
      </p:pic>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9"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7"/>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1"/>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23528" y="3716339"/>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95055" cy="555769"/>
          </a:xfrm>
        </p:spPr>
        <p:txBody>
          <a:bodyPr/>
          <a:lstStyle>
            <a:lvl1pPr>
              <a:defRPr>
                <a:latin typeface="Arial Unicode MS" pitchFamily="34" charset="-122"/>
                <a:ea typeface="Arial Unicode MS" pitchFamily="34" charset="-122"/>
                <a:cs typeface="Arial Unicode MS" pitchFamily="34" charset="-122"/>
              </a:defRPr>
            </a:lvl1pPr>
          </a:lstStyle>
          <a:p>
            <a:r>
              <a:rPr lang="en-US" smtClean="0"/>
              <a:t>Click to edit Master title style</a:t>
            </a:r>
            <a:endParaRPr lang="en-GB" dirty="0"/>
          </a:p>
        </p:txBody>
      </p:sp>
      <p:sp>
        <p:nvSpPr>
          <p:cNvPr id="3" name="Content Placeholder 2"/>
          <p:cNvSpPr>
            <a:spLocks noGrp="1"/>
          </p:cNvSpPr>
          <p:nvPr>
            <p:ph sz="half" idx="1"/>
          </p:nvPr>
        </p:nvSpPr>
        <p:spPr>
          <a:xfrm>
            <a:off x="354491" y="1032142"/>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000" kern="1200" dirty="0" smtClean="0">
                <a:solidFill>
                  <a:schemeClr val="tx1"/>
                </a:solidFill>
                <a:latin typeface="Arial Unicode MS" pitchFamily="34" charset="-122"/>
                <a:ea typeface="Arial Unicode MS" pitchFamily="34" charset="-122"/>
                <a:cs typeface="Arial Unicode MS" pitchFamily="34" charset="-122"/>
              </a:defRPr>
            </a:lvl1pPr>
            <a:lvl2pPr algn="l" defTabSz="820400" rtl="0" eaLnBrk="1" latinLnBrk="0" hangingPunct="1">
              <a:spcBef>
                <a:spcPts val="0"/>
              </a:spcBef>
              <a:spcAft>
                <a:spcPts val="269"/>
              </a:spcAft>
              <a:buFont typeface="Arial" pitchFamily="34" charset="0"/>
              <a:defRPr lang="en-US" sz="1000" kern="1200" dirty="0" smtClean="0">
                <a:solidFill>
                  <a:schemeClr val="tx1"/>
                </a:solidFill>
                <a:latin typeface="Arial Unicode MS" pitchFamily="34" charset="-122"/>
                <a:ea typeface="Arial Unicode MS" pitchFamily="34" charset="-122"/>
                <a:cs typeface="Arial Unicode MS" pitchFamily="34" charset="-122"/>
              </a:defRPr>
            </a:lvl2pPr>
            <a:lvl3pPr algn="l" defTabSz="820400" rtl="0" eaLnBrk="1" latinLnBrk="0" hangingPunct="1">
              <a:spcBef>
                <a:spcPts val="0"/>
              </a:spcBef>
              <a:spcAft>
                <a:spcPts val="269"/>
              </a:spcAft>
              <a:buFont typeface="Arial" pitchFamily="34" charset="0"/>
              <a:defRPr lang="en-US" sz="1000" kern="1200" dirty="0" smtClean="0">
                <a:solidFill>
                  <a:schemeClr val="tx1"/>
                </a:solidFill>
                <a:latin typeface="Arial Unicode MS" pitchFamily="34" charset="-122"/>
                <a:ea typeface="Arial Unicode MS" pitchFamily="34" charset="-122"/>
                <a:cs typeface="Arial Unicode MS" pitchFamily="34" charset="-122"/>
              </a:defRPr>
            </a:lvl3pPr>
            <a:lvl4pPr algn="l" defTabSz="820400" rtl="0" eaLnBrk="1" latinLnBrk="0" hangingPunct="1">
              <a:spcBef>
                <a:spcPts val="0"/>
              </a:spcBef>
              <a:spcAft>
                <a:spcPts val="269"/>
              </a:spcAft>
              <a:buFont typeface="Arial" pitchFamily="34" charset="0"/>
              <a:defRPr lang="en-US" sz="900" kern="1200" dirty="0" smtClean="0">
                <a:solidFill>
                  <a:schemeClr val="tx1"/>
                </a:solidFill>
                <a:latin typeface="Arial Unicode MS" pitchFamily="34" charset="-122"/>
                <a:ea typeface="Arial Unicode MS" pitchFamily="34" charset="-122"/>
                <a:cs typeface="Arial Unicode MS" pitchFamily="34" charset="-122"/>
              </a:defRPr>
            </a:lvl4pPr>
            <a:lvl5pPr algn="l" defTabSz="820400" rtl="0" eaLnBrk="1" latinLnBrk="0" hangingPunct="1">
              <a:spcBef>
                <a:spcPts val="0"/>
              </a:spcBef>
              <a:spcAft>
                <a:spcPts val="269"/>
              </a:spcAft>
              <a:buFont typeface="Arial" pitchFamily="34" charset="0"/>
              <a:defRPr lang="en-GB" sz="900" kern="1200" dirty="0" smtClean="0">
                <a:solidFill>
                  <a:schemeClr val="tx1"/>
                </a:solidFill>
                <a:latin typeface="Arial Unicode MS" pitchFamily="34" charset="-122"/>
                <a:ea typeface="Arial Unicode MS" pitchFamily="34" charset="-122"/>
                <a:cs typeface="Arial Unicode MS" pitchFamily="34" charset="-122"/>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572917" y="1032142"/>
            <a:ext cx="4076629" cy="4604942"/>
          </a:xfrm>
        </p:spPr>
        <p:txBody>
          <a:bodyPr rtlCol="0">
            <a:noAutofit/>
          </a:bodyPr>
          <a:lstStyle>
            <a:lvl1pPr algn="l" defTabSz="820400" rtl="0" eaLnBrk="1" latinLnBrk="0" hangingPunct="1">
              <a:spcBef>
                <a:spcPts val="0"/>
              </a:spcBef>
              <a:spcAft>
                <a:spcPts val="269"/>
              </a:spcAft>
              <a:buFont typeface="Arial" pitchFamily="34" charset="0"/>
              <a:defRPr lang="en-US" sz="1000" kern="1200" smtClean="0">
                <a:solidFill>
                  <a:schemeClr val="tx1"/>
                </a:solidFill>
                <a:latin typeface="Arial Unicode MS" pitchFamily="34" charset="-122"/>
                <a:ea typeface="Arial Unicode MS" pitchFamily="34" charset="-122"/>
                <a:cs typeface="Arial Unicode MS" pitchFamily="34" charset="-122"/>
              </a:defRPr>
            </a:lvl1pPr>
            <a:lvl2pPr algn="l" defTabSz="820400" rtl="0" eaLnBrk="1" latinLnBrk="0" hangingPunct="1">
              <a:spcBef>
                <a:spcPts val="0"/>
              </a:spcBef>
              <a:spcAft>
                <a:spcPts val="269"/>
              </a:spcAft>
              <a:buFont typeface="Arial" pitchFamily="34" charset="0"/>
              <a:defRPr lang="en-US" sz="1000" kern="1200" smtClean="0">
                <a:solidFill>
                  <a:schemeClr val="tx1"/>
                </a:solidFill>
                <a:latin typeface="Arial Unicode MS" pitchFamily="34" charset="-122"/>
                <a:ea typeface="Arial Unicode MS" pitchFamily="34" charset="-122"/>
                <a:cs typeface="Arial Unicode MS" pitchFamily="34" charset="-122"/>
              </a:defRPr>
            </a:lvl2pPr>
            <a:lvl3pPr algn="l" defTabSz="820400" rtl="0" eaLnBrk="1" latinLnBrk="0" hangingPunct="1">
              <a:spcBef>
                <a:spcPts val="0"/>
              </a:spcBef>
              <a:spcAft>
                <a:spcPts val="269"/>
              </a:spcAft>
              <a:buFont typeface="Arial" pitchFamily="34" charset="0"/>
              <a:defRPr lang="en-US" sz="1000" kern="1200" smtClean="0">
                <a:solidFill>
                  <a:schemeClr val="tx1"/>
                </a:solidFill>
                <a:latin typeface="Arial Unicode MS" pitchFamily="34" charset="-122"/>
                <a:ea typeface="Arial Unicode MS" pitchFamily="34" charset="-122"/>
                <a:cs typeface="Arial Unicode MS" pitchFamily="34" charset="-122"/>
              </a:defRPr>
            </a:lvl3pPr>
            <a:lvl4pPr algn="l" defTabSz="820400" rtl="0" eaLnBrk="1" latinLnBrk="0" hangingPunct="1">
              <a:spcBef>
                <a:spcPts val="0"/>
              </a:spcBef>
              <a:spcAft>
                <a:spcPts val="269"/>
              </a:spcAft>
              <a:buFont typeface="Arial" pitchFamily="34" charset="0"/>
              <a:defRPr lang="en-US" sz="900" kern="1200" smtClean="0">
                <a:solidFill>
                  <a:schemeClr val="tx1"/>
                </a:solidFill>
                <a:latin typeface="Arial Unicode MS" pitchFamily="34" charset="-122"/>
                <a:ea typeface="Arial Unicode MS" pitchFamily="34" charset="-122"/>
                <a:cs typeface="Arial Unicode MS" pitchFamily="34" charset="-122"/>
              </a:defRPr>
            </a:lvl4pPr>
            <a:lvl5pPr algn="l" defTabSz="820400" rtl="0" eaLnBrk="1" latinLnBrk="0" hangingPunct="1">
              <a:spcBef>
                <a:spcPts val="0"/>
              </a:spcBef>
              <a:spcAft>
                <a:spcPts val="269"/>
              </a:spcAft>
              <a:buFont typeface="Arial" pitchFamily="34" charset="0"/>
              <a:defRPr lang="en-GB" sz="900" kern="1200" dirty="0" smtClean="0">
                <a:solidFill>
                  <a:schemeClr val="tx1"/>
                </a:solidFill>
                <a:latin typeface="Arial Unicode MS" pitchFamily="34" charset="-122"/>
                <a:ea typeface="Arial Unicode MS" pitchFamily="34" charset="-122"/>
                <a:cs typeface="Arial Unicode MS" pitchFamily="34" charset="-122"/>
              </a:defRPr>
            </a:lvl5pPr>
            <a:lvl6pPr>
              <a:defRPr sz="14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962032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a:defRPr/>
            </a:pPr>
            <a:endParaRPr lang="en-GB" dirty="0">
              <a:solidFill>
                <a:srgbClr val="000000"/>
              </a:solidFill>
              <a:ea typeface="宋体" pitchFamily="2"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a:defRPr/>
            </a:pPr>
            <a:endParaRPr lang="en-GB" dirty="0">
              <a:solidFill>
                <a:srgbClr val="000000"/>
              </a:solidFill>
              <a:ea typeface="宋体" pitchFamily="2" charset="-122"/>
              <a:cs typeface="Arial" charset="0"/>
            </a:endParaRPr>
          </a:p>
        </p:txBody>
      </p:sp>
      <p:sp>
        <p:nvSpPr>
          <p:cNvPr id="10"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4"/>
          <p:cNvSpPr>
            <a:spLocks noGrp="1"/>
          </p:cNvSpPr>
          <p:nvPr>
            <p:ph type="dt" sz="half" idx="10"/>
          </p:nvPr>
        </p:nvSpPr>
        <p:spPr>
          <a:xfrm>
            <a:off x="6988421" y="6386513"/>
            <a:ext cx="1655885" cy="279400"/>
          </a:xfrm>
          <a:prstGeom prst="rect">
            <a:avLst/>
          </a:prstGeom>
          <a:ln/>
        </p:spPr>
        <p:txBody>
          <a:bodyPr/>
          <a:lstStyle>
            <a:lvl1pPr>
              <a:defRPr/>
            </a:lvl1pPr>
          </a:lstStyle>
          <a:p>
            <a:pPr>
              <a:defRPr/>
            </a:pPr>
            <a:fld id="{CCE8A8D5-A616-403C-9711-A54863842DE7}" type="datetime1">
              <a:rPr lang="en-GB"/>
              <a:pPr>
                <a:defRPr/>
              </a:pPr>
              <a:t>03/11/2015</a:t>
            </a:fld>
            <a:endParaRPr lang="en-GB"/>
          </a:p>
        </p:txBody>
      </p:sp>
      <p:sp>
        <p:nvSpPr>
          <p:cNvPr id="4" name="Footer Placeholder 5"/>
          <p:cNvSpPr>
            <a:spLocks noGrp="1"/>
          </p:cNvSpPr>
          <p:nvPr>
            <p:ph type="ftr" sz="quarter" idx="11"/>
          </p:nvPr>
        </p:nvSpPr>
        <p:spPr>
          <a:xfrm>
            <a:off x="2149720" y="6386513"/>
            <a:ext cx="5662246" cy="279400"/>
          </a:xfrm>
          <a:prstGeom prst="rect">
            <a:avLst/>
          </a:prstGeom>
          <a:ln/>
        </p:spPr>
        <p:txBody>
          <a:bodyPr/>
          <a:lstStyle>
            <a:lvl1pPr>
              <a:defRPr/>
            </a:lvl1pPr>
          </a:lstStyle>
          <a:p>
            <a:pPr>
              <a:defRPr/>
            </a:pPr>
            <a:r>
              <a:rPr lang="en-GB"/>
              <a:t>GO HEADER &amp; FOOTER TO EDIT THIS TEXT</a:t>
            </a:r>
          </a:p>
        </p:txBody>
      </p:sp>
      <p:sp>
        <p:nvSpPr>
          <p:cNvPr id="5" name="Slide Number Placeholder 6"/>
          <p:cNvSpPr>
            <a:spLocks noGrp="1"/>
          </p:cNvSpPr>
          <p:nvPr>
            <p:ph type="sldNum" sz="quarter" idx="12"/>
          </p:nvPr>
        </p:nvSpPr>
        <p:spPr>
          <a:xfrm>
            <a:off x="8298475" y="6386513"/>
            <a:ext cx="657957" cy="279400"/>
          </a:xfrm>
          <a:prstGeom prst="rect">
            <a:avLst/>
          </a:prstGeom>
          <a:ln/>
        </p:spPr>
        <p:txBody>
          <a:bodyPr/>
          <a:lstStyle>
            <a:lvl1pPr>
              <a:defRPr/>
            </a:lvl1pPr>
          </a:lstStyle>
          <a:p>
            <a:pPr>
              <a:defRPr/>
            </a:pPr>
            <a:fld id="{46FC98CB-ABBC-4815-AC80-7FF6B22CB5A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EditPoints="1"/>
          </p:cNvSpPr>
          <p:nvPr userDrawn="1"/>
        </p:nvSpPr>
        <p:spPr bwMode="gray">
          <a:xfrm>
            <a:off x="1"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27089"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8" name="Group 7"/>
          <p:cNvGrpSpPr>
            <a:grpSpLocks noChangeAspect="1"/>
          </p:cNvGrpSpPr>
          <p:nvPr userDrawn="1"/>
        </p:nvGrpSpPr>
        <p:grpSpPr>
          <a:xfrm>
            <a:off x="683569" y="548680"/>
            <a:ext cx="1829504"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5" name="Parallelogram 4"/>
          <p:cNvSpPr/>
          <p:nvPr userDrawn="1"/>
        </p:nvSpPr>
        <p:spPr>
          <a:xfrm>
            <a:off x="1752600" y="-3832225"/>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6" name="Parallelogram 5"/>
          <p:cNvSpPr/>
          <p:nvPr userDrawn="1"/>
        </p:nvSpPr>
        <p:spPr>
          <a:xfrm>
            <a:off x="838200" y="-2232025"/>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p:nvPr userDrawn="1"/>
        </p:nvSpPr>
        <p:spPr>
          <a:xfrm>
            <a:off x="2667000" y="-5410200"/>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Parallelogram 10"/>
          <p:cNvSpPr/>
          <p:nvPr userDrawn="1"/>
        </p:nvSpPr>
        <p:spPr>
          <a:xfrm rot="10800000">
            <a:off x="-1905000" y="5105402"/>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p:nvPr userDrawn="1"/>
        </p:nvSpPr>
        <p:spPr>
          <a:xfrm rot="10800000">
            <a:off x="-838200" y="2971802"/>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Parallelogram 12"/>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4" name="Parallelogram 13"/>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5" name="Parallelogram 14"/>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6" name="Parallelogram 15"/>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7" name="Parallelogram 16"/>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8"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a:t>
            </a:r>
            <a:r>
              <a:rPr lang="en-US" altLang="zh-CN" sz="600" dirty="0" smtClean="0">
                <a:solidFill>
                  <a:srgbClr val="FFFFFF"/>
                </a:solidFill>
                <a:ea typeface="华文楷体" pitchFamily="2" charset="-122"/>
                <a:cs typeface="Arial" pitchFamily="34" charset="0"/>
              </a:rPr>
              <a:t>2014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9"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3.33333E-6 -4.07407E-6 L -0.30416 1.05162 " pathEditMode="fixed" rAng="0" ptsTypes="AA">
                                      <p:cBhvr>
                                        <p:cTn id="6" dur="1000" fill="hold"/>
                                        <p:tgtEl>
                                          <p:spTgt spid="5"/>
                                        </p:tgtEl>
                                        <p:attrNameLst>
                                          <p:attrName>ppt_x</p:attrName>
                                          <p:attrName>ppt_y</p:attrName>
                                        </p:attrNameLst>
                                      </p:cBhvr>
                                      <p:rCtr x="-152" y="526"/>
                                    </p:animMotion>
                                  </p:childTnLst>
                                </p:cTn>
                              </p:par>
                              <p:par>
                                <p:cTn id="7" presetID="49" presetClass="path" presetSubtype="0" accel="50000" decel="50000" fill="hold" grpId="0" nodeType="withEffect">
                                  <p:stCondLst>
                                    <p:cond delay="0"/>
                                  </p:stCondLst>
                                  <p:childTnLst>
                                    <p:animMotion origin="layout" path="M 0.00416 -3.7037E-7 L -0.49167 1.70208 " pathEditMode="fixed" rAng="0" ptsTypes="AA">
                                      <p:cBhvr>
                                        <p:cTn id="8" dur="1000" fill="hold"/>
                                        <p:tgtEl>
                                          <p:spTgt spid="10"/>
                                        </p:tgtEl>
                                        <p:attrNameLst>
                                          <p:attrName>ppt_x</p:attrName>
                                          <p:attrName>ppt_y</p:attrName>
                                        </p:attrNameLst>
                                      </p:cBhvr>
                                      <p:rCtr x="-248" y="851"/>
                                    </p:animMotion>
                                  </p:childTnLst>
                                </p:cTn>
                              </p:par>
                              <p:par>
                                <p:cTn id="9" presetID="49" presetClass="path" presetSubtype="0" accel="50000" decel="50000" fill="hold" grpId="0" nodeType="withEffect">
                                  <p:stCondLst>
                                    <p:cond delay="0"/>
                                  </p:stCondLst>
                                  <p:childTnLst>
                                    <p:animMotion origin="layout" path="M 3.33333E-6 1.85185E-6 L -0.3625 1.20393 " pathEditMode="fixed" rAng="0" ptsTypes="AA">
                                      <p:cBhvr>
                                        <p:cTn id="10" dur="1000" fill="hold"/>
                                        <p:tgtEl>
                                          <p:spTgt spid="6"/>
                                        </p:tgtEl>
                                        <p:attrNameLst>
                                          <p:attrName>ppt_x</p:attrName>
                                          <p:attrName>ppt_y</p:attrName>
                                        </p:attrNameLst>
                                      </p:cBhvr>
                                      <p:rCtr x="-181" y="602"/>
                                    </p:animMotion>
                                  </p:childTnLst>
                                </p:cTn>
                              </p:par>
                              <p:par>
                                <p:cTn id="11" presetID="56" presetClass="path" presetSubtype="0" accel="50000" decel="50000" fill="hold" grpId="0" nodeType="withEffect">
                                  <p:stCondLst>
                                    <p:cond delay="0"/>
                                  </p:stCondLst>
                                  <p:childTnLst>
                                    <p:animMotion origin="layout" path="M 3.33333E-6 -4.07407E-6 L 0.37083 -1.20393 " pathEditMode="fixed" rAng="0" ptsTypes="AA">
                                      <p:cBhvr>
                                        <p:cTn id="12" dur="1000" fill="hold"/>
                                        <p:tgtEl>
                                          <p:spTgt spid="11"/>
                                        </p:tgtEl>
                                        <p:attrNameLst>
                                          <p:attrName>ppt_x</p:attrName>
                                          <p:attrName>ppt_y</p:attrName>
                                        </p:attrNameLst>
                                      </p:cBhvr>
                                      <p:rCtr x="185" y="-602"/>
                                    </p:animMotion>
                                  </p:childTnLst>
                                </p:cTn>
                              </p:par>
                              <p:par>
                                <p:cTn id="13" presetID="56" presetClass="path" presetSubtype="0" accel="50000" decel="50000" fill="hold" grpId="0" nodeType="withEffect">
                                  <p:stCondLst>
                                    <p:cond delay="0"/>
                                  </p:stCondLst>
                                  <p:childTnLst>
                                    <p:animMotion origin="layout" path="M -0.10416 0.38171 L 0.45834 -1.47292 " pathEditMode="fixed" rAng="0" ptsTypes="AA">
                                      <p:cBhvr>
                                        <p:cTn id="14" dur="1000" fill="hold"/>
                                        <p:tgtEl>
                                          <p:spTgt spid="12"/>
                                        </p:tgtEl>
                                        <p:attrNameLst>
                                          <p:attrName>ppt_x</p:attrName>
                                          <p:attrName>ppt_y</p:attrName>
                                        </p:attrNameLst>
                                      </p:cBhvr>
                                      <p:rCtr x="281" y="-927"/>
                                    </p:animMotion>
                                  </p:childTnLst>
                                </p:cTn>
                              </p:par>
                              <p:par>
                                <p:cTn id="15" presetID="49" presetClass="path" presetSubtype="0" accel="50000" decel="50000" fill="hold" grpId="0" nodeType="withEffect">
                                  <p:stCondLst>
                                    <p:cond delay="500"/>
                                  </p:stCondLst>
                                  <p:childTnLst>
                                    <p:animMotion origin="layout" path="M 0.50836 -1.51436 L -1.07237 3.5412 " pathEditMode="fixed" rAng="0" ptsTypes="AA">
                                      <p:cBhvr>
                                        <p:cTn id="16" dur="1000" fill="hold"/>
                                        <p:tgtEl>
                                          <p:spTgt spid="13"/>
                                        </p:tgtEl>
                                        <p:attrNameLst>
                                          <p:attrName>ppt_x</p:attrName>
                                          <p:attrName>ppt_y</p:attrName>
                                        </p:attrNameLst>
                                      </p:cBhvr>
                                      <p:rCtr x="-790" y="2528"/>
                                    </p:animMotion>
                                  </p:childTnLst>
                                </p:cTn>
                              </p:par>
                              <p:par>
                                <p:cTn id="17" presetID="49" presetClass="path" presetSubtype="0" accel="50000" decel="50000" fill="hold" grpId="0" nodeType="withEffect">
                                  <p:stCondLst>
                                    <p:cond delay="500"/>
                                  </p:stCondLst>
                                  <p:childTnLst>
                                    <p:animMotion origin="layout" path="M 0.14063 -0.3368 L -0.85052 2.9301 " pathEditMode="fixed" rAng="0" ptsTypes="AA">
                                      <p:cBhvr>
                                        <p:cTn id="18" dur="1000" fill="hold"/>
                                        <p:tgtEl>
                                          <p:spTgt spid="15"/>
                                        </p:tgtEl>
                                        <p:attrNameLst>
                                          <p:attrName>ppt_x</p:attrName>
                                          <p:attrName>ppt_y</p:attrName>
                                        </p:attrNameLst>
                                      </p:cBhvr>
                                      <p:rCtr x="-496" y="1634"/>
                                    </p:animMotion>
                                  </p:childTnLst>
                                </p:cTn>
                              </p:par>
                              <p:par>
                                <p:cTn id="19" presetID="49" presetClass="path" presetSubtype="0" accel="50000" decel="50000" fill="hold" grpId="0" nodeType="withEffect">
                                  <p:stCondLst>
                                    <p:cond delay="500"/>
                                  </p:stCondLst>
                                  <p:childTnLst>
                                    <p:animMotion origin="layout" path="M 1.38889E-6 -4.44444E-6 L -1.24705 4.1 " pathEditMode="fixed" rAng="0" ptsTypes="AA">
                                      <p:cBhvr>
                                        <p:cTn id="20" dur="1000" fill="hold"/>
                                        <p:tgtEl>
                                          <p:spTgt spid="14"/>
                                        </p:tgtEl>
                                        <p:attrNameLst>
                                          <p:attrName>ppt_x</p:attrName>
                                          <p:attrName>ppt_y</p:attrName>
                                        </p:attrNameLst>
                                      </p:cBhvr>
                                      <p:rCtr x="-624" y="2050"/>
                                    </p:animMotion>
                                  </p:childTnLst>
                                </p:cTn>
                              </p:par>
                              <p:par>
                                <p:cTn id="21" presetID="56" presetClass="path" presetSubtype="0" accel="50000" decel="50000" fill="hold" grpId="0" nodeType="withEffect">
                                  <p:stCondLst>
                                    <p:cond delay="500"/>
                                  </p:stCondLst>
                                  <p:childTnLst>
                                    <p:animMotion origin="layout" path="M -0.1802 0.06205 L 0.58231 -2.36851 " pathEditMode="fixed" rAng="0" ptsTypes="AA">
                                      <p:cBhvr>
                                        <p:cTn id="22" dur="1000" fill="hold"/>
                                        <p:tgtEl>
                                          <p:spTgt spid="16"/>
                                        </p:tgtEl>
                                        <p:attrNameLst>
                                          <p:attrName>ppt_x</p:attrName>
                                          <p:attrName>ppt_y</p:attrName>
                                        </p:attrNameLst>
                                      </p:cBhvr>
                                      <p:rCtr x="381" y="-1215"/>
                                    </p:animMotion>
                                  </p:childTnLst>
                                </p:cTn>
                              </p:par>
                              <p:par>
                                <p:cTn id="23" presetID="56" presetClass="path" presetSubtype="0" accel="50000" decel="50000" fill="hold" grpId="0" nodeType="withEffect">
                                  <p:stCondLst>
                                    <p:cond delay="500"/>
                                  </p:stCondLst>
                                  <p:childTnLst>
                                    <p:animMotion origin="layout" path="M -0.18003 0.2287 L 0.84393 -3.17153 " pathEditMode="fixed" rAng="0" ptsTypes="AA">
                                      <p:cBhvr>
                                        <p:cTn id="24" dur="1000" fill="hold"/>
                                        <p:tgtEl>
                                          <p:spTgt spid="17"/>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4" name="Freeform 12"/>
          <p:cNvSpPr>
            <a:spLocks noChangeAspect="1"/>
          </p:cNvSpPr>
          <p:nvPr userDrawn="1"/>
        </p:nvSpPr>
        <p:spPr bwMode="gray">
          <a:xfrm rot="10800000">
            <a:off x="2895600" y="0"/>
            <a:ext cx="6248400" cy="6858000"/>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8" name="Parallelogram 7"/>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Parallelogram 10"/>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4"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500"/>
                                  </p:stCondLst>
                                  <p:childTnLst>
                                    <p:animMotion origin="layout" path="M 0.50836 -1.51436 L -1.07237 3.5412 " pathEditMode="fixed" rAng="0" ptsTypes="AA">
                                      <p:cBhvr>
                                        <p:cTn id="6" dur="1000" fill="hold"/>
                                        <p:tgtEl>
                                          <p:spTgt spid="8"/>
                                        </p:tgtEl>
                                        <p:attrNameLst>
                                          <p:attrName>ppt_x</p:attrName>
                                          <p:attrName>ppt_y</p:attrName>
                                        </p:attrNameLst>
                                      </p:cBhvr>
                                      <p:rCtr x="-790" y="2528"/>
                                    </p:animMotion>
                                  </p:childTnLst>
                                </p:cTn>
                              </p:par>
                              <p:par>
                                <p:cTn id="7" presetID="49" presetClass="path" presetSubtype="0" accel="50000" decel="50000" fill="hold" grpId="0" nodeType="withEffect">
                                  <p:stCondLst>
                                    <p:cond delay="500"/>
                                  </p:stCondLst>
                                  <p:childTnLst>
                                    <p:animMotion origin="layout" path="M 0.14063 -0.3368 L -0.85052 2.9301 " pathEditMode="fixed" rAng="0" ptsTypes="AA">
                                      <p:cBhvr>
                                        <p:cTn id="8" dur="1000" fill="hold"/>
                                        <p:tgtEl>
                                          <p:spTgt spid="10"/>
                                        </p:tgtEl>
                                        <p:attrNameLst>
                                          <p:attrName>ppt_x</p:attrName>
                                          <p:attrName>ppt_y</p:attrName>
                                        </p:attrNameLst>
                                      </p:cBhvr>
                                      <p:rCtr x="-496" y="1634"/>
                                    </p:animMotion>
                                  </p:childTnLst>
                                </p:cTn>
                              </p:par>
                              <p:par>
                                <p:cTn id="9" presetID="49" presetClass="path" presetSubtype="0" accel="50000" decel="50000" fill="hold" grpId="0" nodeType="withEffect">
                                  <p:stCondLst>
                                    <p:cond delay="500"/>
                                  </p:stCondLst>
                                  <p:childTnLst>
                                    <p:animMotion origin="layout" path="M 1.38889E-6 -4.44444E-6 L -1.24705 4.1 " pathEditMode="fixed" rAng="0" ptsTypes="AA">
                                      <p:cBhvr>
                                        <p:cTn id="10" dur="1000" fill="hold"/>
                                        <p:tgtEl>
                                          <p:spTgt spid="9"/>
                                        </p:tgtEl>
                                        <p:attrNameLst>
                                          <p:attrName>ppt_x</p:attrName>
                                          <p:attrName>ppt_y</p:attrName>
                                        </p:attrNameLst>
                                      </p:cBhvr>
                                      <p:rCtr x="-624" y="2050"/>
                                    </p:animMotion>
                                  </p:childTnLst>
                                </p:cTn>
                              </p:par>
                              <p:par>
                                <p:cTn id="11" presetID="56" presetClass="path" presetSubtype="0" accel="50000" decel="50000" fill="hold" grpId="0" nodeType="withEffect">
                                  <p:stCondLst>
                                    <p:cond delay="500"/>
                                  </p:stCondLst>
                                  <p:childTnLst>
                                    <p:animMotion origin="layout" path="M -0.1802 0.06205 L 0.58231 -2.36851 " pathEditMode="fixed" rAng="0" ptsTypes="AA">
                                      <p:cBhvr>
                                        <p:cTn id="12" dur="1000" fill="hold"/>
                                        <p:tgtEl>
                                          <p:spTgt spid="11"/>
                                        </p:tgtEl>
                                        <p:attrNameLst>
                                          <p:attrName>ppt_x</p:attrName>
                                          <p:attrName>ppt_y</p:attrName>
                                        </p:attrNameLst>
                                      </p:cBhvr>
                                      <p:rCtr x="381" y="-1215"/>
                                    </p:animMotion>
                                  </p:childTnLst>
                                </p:cTn>
                              </p:par>
                              <p:par>
                                <p:cTn id="13" presetID="56" presetClass="path" presetSubtype="0" accel="50000" decel="50000" fill="hold" grpId="0" nodeType="withEffect">
                                  <p:stCondLst>
                                    <p:cond delay="500"/>
                                  </p:stCondLst>
                                  <p:childTnLst>
                                    <p:animMotion origin="layout" path="M -0.18003 0.2287 L 0.84393 -3.17153 " pathEditMode="fixed" rAng="0" ptsTypes="AA">
                                      <p:cBhvr>
                                        <p:cTn id="14" dur="1000" fill="hold"/>
                                        <p:tgtEl>
                                          <p:spTgt spid="12"/>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8" name="Parallelogram 7"/>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1"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7"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8"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4"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5" name="Freeform 12"/>
          <p:cNvSpPr>
            <a:spLocks noChangeAspect="1"/>
          </p:cNvSpPr>
          <p:nvPr userDrawn="1"/>
        </p:nvSpPr>
        <p:spPr bwMode="gray">
          <a:xfrm rot="10800000">
            <a:off x="4038600" y="0"/>
            <a:ext cx="5105400" cy="6858000"/>
          </a:xfrm>
          <a:custGeom>
            <a:avLst/>
            <a:gdLst>
              <a:gd name="connsiteX0" fmla="*/ 30209 w 30209"/>
              <a:gd name="connsiteY0" fmla="*/ 0 h 27539"/>
              <a:gd name="connsiteX1" fmla="*/ 0 w 30209"/>
              <a:gd name="connsiteY1" fmla="*/ 0 h 27539"/>
              <a:gd name="connsiteX2" fmla="*/ 0 w 30209"/>
              <a:gd name="connsiteY2" fmla="*/ 27539 h 27539"/>
              <a:gd name="connsiteX3" fmla="*/ 16529 w 30209"/>
              <a:gd name="connsiteY3" fmla="*/ 27539 h 27539"/>
              <a:gd name="connsiteX4" fmla="*/ 30209 w 30209"/>
              <a:gd name="connsiteY4" fmla="*/ 0 h 27539"/>
              <a:gd name="connsiteX0" fmla="*/ 29333 w 29333"/>
              <a:gd name="connsiteY0" fmla="*/ 0 h 27539"/>
              <a:gd name="connsiteX1" fmla="*/ 0 w 29333"/>
              <a:gd name="connsiteY1" fmla="*/ 0 h 27539"/>
              <a:gd name="connsiteX2" fmla="*/ 0 w 29333"/>
              <a:gd name="connsiteY2" fmla="*/ 27539 h 27539"/>
              <a:gd name="connsiteX3" fmla="*/ 16529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075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512 w 29333"/>
              <a:gd name="connsiteY3" fmla="*/ 27539 h 27539"/>
              <a:gd name="connsiteX4" fmla="*/ 29333 w 29333"/>
              <a:gd name="connsiteY4" fmla="*/ 0 h 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3" h="27539">
                <a:moveTo>
                  <a:pt x="29333" y="0"/>
                </a:moveTo>
                <a:lnTo>
                  <a:pt x="0" y="0"/>
                </a:lnTo>
                <a:lnTo>
                  <a:pt x="0" y="27539"/>
                </a:lnTo>
                <a:lnTo>
                  <a:pt x="17512" y="27539"/>
                </a:lnTo>
                <a:lnTo>
                  <a:pt x="2933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pic>
        <p:nvPicPr>
          <p:cNvPr id="7"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6172200" y="0"/>
            <a:ext cx="2819400" cy="1528763"/>
          </a:xfrm>
          <a:prstGeom prst="rect">
            <a:avLst/>
          </a:prstGeom>
          <a:noFill/>
          <a:ln w="9525">
            <a:noFill/>
            <a:miter lim="800000"/>
            <a:headEnd/>
            <a:tailEnd/>
          </a:ln>
        </p:spPr>
      </p:pic>
      <p:sp>
        <p:nvSpPr>
          <p:cNvPr id="8" name="Parallelogram 7"/>
          <p:cNvSpPr>
            <a:spLocks noChangeAspect="1"/>
          </p:cNvSpPr>
          <p:nvPr userDrawn="1"/>
        </p:nvSpPr>
        <p:spPr>
          <a:xfrm>
            <a:off x="86868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Parallelogram 12"/>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Title 7"/>
          <p:cNvSpPr>
            <a:spLocks noGrp="1"/>
          </p:cNvSpPr>
          <p:nvPr>
            <p:ph type="title"/>
          </p:nvPr>
        </p:nvSpPr>
        <p:spPr bwMode="gray">
          <a:xfrm>
            <a:off x="4800600" y="2895600"/>
            <a:ext cx="3168352" cy="1656184"/>
          </a:xfrm>
          <a:noFill/>
          <a:ln w="9525">
            <a:noFill/>
            <a:miter lim="800000"/>
            <a:headEnd/>
            <a:tailEnd/>
          </a:ln>
        </p:spPr>
        <p:txBody>
          <a:bodyPr anchor="t">
            <a:noAutofit/>
          </a:bodyPr>
          <a:lstStyle>
            <a:lvl1pPr>
              <a:defRPr lang="en-GB" sz="3000" b="1" kern="1200" noProof="0" smtClean="0">
                <a:solidFill>
                  <a:schemeClr val="bg1"/>
                </a:solidFill>
                <a:latin typeface="Arial" pitchFamily="34" charset="0"/>
                <a:ea typeface="华文楷体" pitchFamily="2" charset="-122"/>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dirty="0" smtClean="0"/>
              <a:t>Click to edit Master title style</a:t>
            </a:r>
            <a:endParaRPr lang="en-GB" dirty="0"/>
          </a:p>
        </p:txBody>
      </p:sp>
      <p:sp>
        <p:nvSpPr>
          <p:cNvPr id="6" name="Text Placeholder 11"/>
          <p:cNvSpPr>
            <a:spLocks noGrp="1"/>
          </p:cNvSpPr>
          <p:nvPr>
            <p:ph type="body" sz="quarter" idx="10"/>
          </p:nvPr>
        </p:nvSpPr>
        <p:spPr bwMode="gray">
          <a:xfrm>
            <a:off x="6336012" y="5777883"/>
            <a:ext cx="2807989" cy="1080119"/>
          </a:xfrm>
          <a:noFill/>
          <a:ln w="9525">
            <a:noFill/>
            <a:miter lim="800000"/>
            <a:headEnd/>
            <a:tailEnd/>
          </a:ln>
        </p:spPr>
        <p:txBody>
          <a:bodyPr rtlCol="0">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dirty="0" smtClean="0"/>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0.50573 -1.51435 L -1.075 3.54121 " pathEditMode="fixed" rAng="0" ptsTypes="AA">
                                      <p:cBhvr>
                                        <p:cTn id="6" dur="1000" fill="hold"/>
                                        <p:tgtEl>
                                          <p:spTgt spid="8"/>
                                        </p:tgtEl>
                                        <p:attrNameLst>
                                          <p:attrName>ppt_x</p:attrName>
                                          <p:attrName>ppt_y</p:attrName>
                                        </p:attrNameLst>
                                      </p:cBhvr>
                                      <p:rCtr x="-790" y="2528"/>
                                    </p:animMotion>
                                  </p:childTnLst>
                                </p:cTn>
                              </p:par>
                              <p:par>
                                <p:cTn id="7" presetID="49" presetClass="path" presetSubtype="0" accel="50000" decel="50000" fill="hold" grpId="0" nodeType="withEffect">
                                  <p:stCondLst>
                                    <p:cond delay="0"/>
                                  </p:stCondLst>
                                  <p:childTnLst>
                                    <p:animMotion origin="layout" path="M 0.15 -0.3368 L -0.84115 2.9301 " pathEditMode="fixed" rAng="0" ptsTypes="AA">
                                      <p:cBhvr>
                                        <p:cTn id="8" dur="1000" fill="hold"/>
                                        <p:tgtEl>
                                          <p:spTgt spid="10"/>
                                        </p:tgtEl>
                                        <p:attrNameLst>
                                          <p:attrName>ppt_x</p:attrName>
                                          <p:attrName>ppt_y</p:attrName>
                                        </p:attrNameLst>
                                      </p:cBhvr>
                                      <p:rCtr x="-496" y="1634"/>
                                    </p:animMotion>
                                  </p:childTnLst>
                                </p:cTn>
                              </p:par>
                              <p:par>
                                <p:cTn id="9" presetID="49" presetClass="path" presetSubtype="0" accel="50000" decel="50000" fill="hold" grpId="0" nodeType="withEffect">
                                  <p:stCondLst>
                                    <p:cond delay="0"/>
                                  </p:stCondLst>
                                  <p:childTnLst>
                                    <p:animMotion origin="layout" path="M 0.00834 2.59259E-6 L -1.23871 4.1 " pathEditMode="fixed" rAng="0" ptsTypes="AA">
                                      <p:cBhvr>
                                        <p:cTn id="10" dur="1000" fill="hold"/>
                                        <p:tgtEl>
                                          <p:spTgt spid="9"/>
                                        </p:tgtEl>
                                        <p:attrNameLst>
                                          <p:attrName>ppt_x</p:attrName>
                                          <p:attrName>ppt_y</p:attrName>
                                        </p:attrNameLst>
                                      </p:cBhvr>
                                      <p:rCtr x="-624" y="2050"/>
                                    </p:animMotion>
                                  </p:childTnLst>
                                </p:cTn>
                              </p:par>
                              <p:par>
                                <p:cTn id="11" presetID="56" presetClass="path" presetSubtype="0" accel="50000" decel="50000" fill="hold" grpId="0" nodeType="withEffect">
                                  <p:stCondLst>
                                    <p:cond delay="0"/>
                                  </p:stCondLst>
                                  <p:childTnLst>
                                    <p:animMotion origin="layout" path="M -0.17604 0.05926 L 0.58646 -2.3713 " pathEditMode="fixed" rAng="0" ptsTypes="AA">
                                      <p:cBhvr>
                                        <p:cTn id="12" dur="1000" fill="hold"/>
                                        <p:tgtEl>
                                          <p:spTgt spid="12"/>
                                        </p:tgtEl>
                                        <p:attrNameLst>
                                          <p:attrName>ppt_x</p:attrName>
                                          <p:attrName>ppt_y</p:attrName>
                                        </p:attrNameLst>
                                      </p:cBhvr>
                                      <p:rCtr x="381" y="-1215"/>
                                    </p:animMotion>
                                  </p:childTnLst>
                                </p:cTn>
                              </p:par>
                              <p:par>
                                <p:cTn id="13" presetID="56" presetClass="path" presetSubtype="0" accel="50000" decel="50000" fill="hold" grpId="0" nodeType="withEffect">
                                  <p:stCondLst>
                                    <p:cond delay="0"/>
                                  </p:stCondLst>
                                  <p:childTnLst>
                                    <p:animMotion origin="layout" path="M -0.17066 0.15115 L 0.8533 -3.24908 " pathEditMode="fixed" rAng="0" ptsTypes="AA">
                                      <p:cBhvr>
                                        <p:cTn id="14" dur="1000" fill="hold"/>
                                        <p:tgtEl>
                                          <p:spTgt spid="13"/>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7"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8"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9"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0"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1"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2"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lvl1pPr>
              <a:defRPr sz="2000"/>
            </a:lvl1pPr>
          </a:lstStyle>
          <a:p>
            <a:r>
              <a:rPr lang="en-US" smtClean="0"/>
              <a:t>Click to edit Master title style</a:t>
            </a:r>
            <a:endParaRPr lang="en-GB" dirty="0"/>
          </a:p>
        </p:txBody>
      </p:sp>
      <p:sp>
        <p:nvSpPr>
          <p:cNvPr id="26" name="Text Placeholder 25"/>
          <p:cNvSpPr>
            <a:spLocks noGrp="1"/>
          </p:cNvSpPr>
          <p:nvPr>
            <p:ph type="body" sz="quarter" idx="12"/>
          </p:nvPr>
        </p:nvSpPr>
        <p:spPr bwMode="gray">
          <a:xfrm>
            <a:off x="2113089" y="1196975"/>
            <a:ext cx="6778869" cy="4895850"/>
          </a:xfrm>
        </p:spPr>
        <p:txBody>
          <a:bodyPr/>
          <a:lstStyle>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252046" y="1195200"/>
            <a:ext cx="1594338" cy="4895850"/>
          </a:xfrm>
        </p:spPr>
        <p:txBody>
          <a:bodyPr rIns="144000">
            <a:normAutofit/>
          </a:bodyPr>
          <a:lstStyle>
            <a:lvl1pPr>
              <a:lnSpc>
                <a:spcPct val="135000"/>
              </a:lnSpc>
              <a:defRPr sz="900">
                <a:solidFill>
                  <a:srgbClr val="00338D"/>
                </a:solidFill>
              </a:defRPr>
            </a:lvl1pPr>
            <a:lvl2pPr marL="180975" indent="-180975">
              <a:lnSpc>
                <a:spcPct val="135000"/>
              </a:lnSpc>
              <a:buClr>
                <a:srgbClr val="00338D"/>
              </a:buClr>
              <a:buFont typeface="Arial" pitchFamily="34" charset="0"/>
              <a:buChar char="■"/>
              <a:defRPr b="1">
                <a:solidFill>
                  <a:srgbClr val="00338D"/>
                </a:solidFill>
              </a:defRPr>
            </a:lvl2pPr>
            <a:lvl3pPr marL="3619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900" b="1" kern="1200" baseline="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6" name="Title 5"/>
          <p:cNvSpPr>
            <a:spLocks noGrp="1"/>
          </p:cNvSpPr>
          <p:nvPr>
            <p:ph type="title"/>
          </p:nvPr>
        </p:nvSpPr>
        <p:spPr bwMode="gray"/>
        <p:txBody>
          <a:bodyPr/>
          <a:lstStyle>
            <a:lvl1pPr>
              <a:defRPr>
                <a:latin typeface="Arial" pitchFamily="34" charset="0"/>
                <a:ea typeface="华文楷体" pitchFamily="2" charset="-122"/>
                <a:cs typeface="Arial" pitchFamily="34" charset="0"/>
              </a:defRPr>
            </a:lvl1p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8"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2"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14" name="Text Placeholder 13"/>
          <p:cNvSpPr>
            <a:spLocks noGrp="1"/>
          </p:cNvSpPr>
          <p:nvPr>
            <p:ph type="body" sz="quarter" idx="13"/>
          </p:nvPr>
        </p:nvSpPr>
        <p:spPr bwMode="gray">
          <a:xfrm>
            <a:off x="2113085"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5568462"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113085"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5568462"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7"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1"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4" name="Chart Placeholder 13"/>
          <p:cNvSpPr>
            <a:spLocks noGrp="1"/>
          </p:cNvSpPr>
          <p:nvPr>
            <p:ph type="chart" sz="quarter" idx="15"/>
          </p:nvPr>
        </p:nvSpPr>
        <p:spPr bwMode="gray">
          <a:xfrm>
            <a:off x="2113085" y="1196975"/>
            <a:ext cx="3323492" cy="2376488"/>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6" name="Chart Placeholder 15"/>
          <p:cNvSpPr>
            <a:spLocks noGrp="1"/>
          </p:cNvSpPr>
          <p:nvPr>
            <p:ph type="chart" sz="quarter" idx="16"/>
          </p:nvPr>
        </p:nvSpPr>
        <p:spPr bwMode="gray">
          <a:xfrm>
            <a:off x="2113085" y="3716339"/>
            <a:ext cx="3323492" cy="2376487"/>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8" name="Text Placeholder 17"/>
          <p:cNvSpPr>
            <a:spLocks noGrp="1"/>
          </p:cNvSpPr>
          <p:nvPr>
            <p:ph type="body" sz="quarter" idx="17"/>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Freeform 41"/>
          <p:cNvSpPr>
            <a:spLocks/>
          </p:cNvSpPr>
          <p:nvPr userDrawn="1"/>
        </p:nvSpPr>
        <p:spPr bwMode="gray">
          <a:xfrm>
            <a:off x="1" y="0"/>
            <a:ext cx="4822825"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6" name="Title 9"/>
          <p:cNvSpPr>
            <a:spLocks noGrp="1"/>
          </p:cNvSpPr>
          <p:nvPr>
            <p:ph type="title"/>
          </p:nvPr>
        </p:nvSpPr>
        <p:spPr bwMode="gray">
          <a:xfrm>
            <a:off x="317993" y="1556792"/>
            <a:ext cx="3522853" cy="2016224"/>
          </a:xfrm>
          <a:noFill/>
          <a:ln w="9525">
            <a:noFill/>
            <a:miter lim="800000"/>
            <a:headEnd/>
            <a:tailEnd/>
          </a:ln>
        </p:spPr>
        <p:txBody>
          <a:bodyPr anchor="t">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17989" y="3789363"/>
            <a:ext cx="3124200" cy="1079500"/>
          </a:xfrm>
          <a:noFill/>
          <a:ln w="9525">
            <a:noFill/>
            <a:miter lim="800000"/>
            <a:headEnd/>
            <a:tailEnd/>
          </a:ln>
        </p:spPr>
        <p:txBody>
          <a:bodyPr>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0"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9" y="5013327"/>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grpSp>
        <p:nvGrpSpPr>
          <p:cNvPr id="12" name="Group 11"/>
          <p:cNvGrpSpPr>
            <a:grpSpLocks noChangeAspect="1"/>
          </p:cNvGrpSpPr>
          <p:nvPr userDrawn="1"/>
        </p:nvGrpSpPr>
        <p:grpSpPr>
          <a:xfrm>
            <a:off x="128464" y="0"/>
            <a:ext cx="2592388" cy="1530350"/>
            <a:chOff x="-2592388" y="0"/>
            <a:chExt cx="2592388" cy="1530350"/>
          </a:xfrm>
          <a:solidFill>
            <a:schemeClr val="bg1"/>
          </a:solidFill>
        </p:grpSpPr>
        <p:sp>
          <p:nvSpPr>
            <p:cNvPr id="18"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6"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lvl1pPr>
              <a:defRPr/>
            </a:lvl1pPr>
          </a:lstStyle>
          <a:p>
            <a:pPr lvl="0"/>
            <a:r>
              <a:rPr lang="en-US" altLang="zh-CN" smtClean="0"/>
              <a:t>Click to edit Master title style</a:t>
            </a:r>
            <a:endParaRPr lang="en-GB" dirty="0"/>
          </a:p>
        </p:txBody>
      </p:sp>
      <p:sp>
        <p:nvSpPr>
          <p:cNvPr id="6" name="Text Placeholder 5"/>
          <p:cNvSpPr>
            <a:spLocks noGrp="1"/>
          </p:cNvSpPr>
          <p:nvPr>
            <p:ph type="body" sz="quarter" idx="10"/>
          </p:nvPr>
        </p:nvSpPr>
        <p:spPr bwMode="gray"/>
        <p:txBody>
          <a:bodyPr/>
          <a:lstStyle>
            <a:lvl1pPr>
              <a:defRPr/>
            </a:lvl1pPr>
            <a:lvl2pPr>
              <a:defRPr/>
            </a:lvl2pPr>
            <a:lvl3pPr>
              <a:defRPr/>
            </a:lvl3pPr>
            <a:lvl4pPr>
              <a:defRPr/>
            </a:lvl4pPr>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1139" y="1389063"/>
            <a:ext cx="4264025" cy="4525962"/>
          </a:xfrm>
        </p:spPr>
        <p:txBody>
          <a:bodyPr/>
          <a:lstStyle>
            <a:lvl1pPr marL="250825" indent="-250825">
              <a:buFont typeface="+mj-lt"/>
              <a:buAutoNum type="arabicPeriod"/>
              <a:defRPr sz="1400">
                <a:solidFill>
                  <a:schemeClr val="tx1"/>
                </a:solidFill>
              </a:defRPr>
            </a:lvl1pPr>
            <a:lvl2pPr marL="249238" indent="0">
              <a:defRPr sz="1400"/>
            </a:lvl2pPr>
            <a:lvl3pPr marL="139700" indent="-139700">
              <a:buFont typeface="Arial" pitchFamily="34" charset="0"/>
              <a:buChar char="-"/>
              <a:defRPr sz="1400"/>
            </a:lvl3pPr>
            <a:lvl4pPr marL="365125" indent="117475">
              <a:buFont typeface="Arial" pitchFamily="34" charset="0"/>
              <a:buChar char="-"/>
              <a:defRPr sz="1400"/>
            </a:lvl4pPr>
            <a:lvl5pPr marL="809625" indent="-117475">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27563" y="1389063"/>
            <a:ext cx="4265612" cy="4525962"/>
          </a:xfrm>
        </p:spPr>
        <p:txBody>
          <a:bodyPr/>
          <a:lstStyle>
            <a:lvl1pPr marL="0" indent="144463">
              <a:buFont typeface="Arial" pitchFamily="34" charset="0"/>
              <a:buChar char="-"/>
              <a:defRPr sz="1400">
                <a:solidFill>
                  <a:schemeClr val="tx1"/>
                </a:solidFill>
              </a:defRPr>
            </a:lvl1pPr>
            <a:lvl2pPr marL="249238" indent="115888">
              <a:buFont typeface="Arial" pitchFamily="34" charset="0"/>
              <a:buChar char="-"/>
              <a:defRPr sz="1400"/>
            </a:lvl2pPr>
            <a:lvl3pPr marL="388938" indent="-141288">
              <a:buFont typeface="Arial" pitchFamily="34" charset="0"/>
              <a:buChar char="-"/>
              <a:defRPr sz="1400"/>
            </a:lvl3pPr>
            <a:lvl4pPr marL="249238" indent="130175">
              <a:buFont typeface="Arial" pitchFamily="34" charset="0"/>
              <a:buChar char="-"/>
              <a:defRPr sz="1400"/>
            </a:lvl4pPr>
            <a:lvl5pPr marL="249238" indent="130175">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8" name="Line 10"/>
          <p:cNvSpPr>
            <a:spLocks noChangeShapeType="1"/>
          </p:cNvSpPr>
          <p:nvPr userDrawn="1"/>
        </p:nvSpPr>
        <p:spPr bwMode="gray">
          <a:xfrm>
            <a:off x="179389" y="6381750"/>
            <a:ext cx="8713787" cy="0"/>
          </a:xfrm>
          <a:prstGeom prst="line">
            <a:avLst/>
          </a:prstGeom>
          <a:noFill/>
          <a:ln w="3175">
            <a:solidFill>
              <a:schemeClr val="tx1"/>
            </a:solidFill>
            <a:round/>
            <a:headEnd/>
            <a:tailEnd/>
          </a:ln>
        </p:spPr>
        <p:txBody>
          <a:bodyPr/>
          <a:lstStyle/>
          <a:p>
            <a:pPr>
              <a:defRPr/>
            </a:pPr>
            <a:endParaRPr lang="en-GB" dirty="0">
              <a:solidFill>
                <a:srgbClr val="000000"/>
              </a:solidFill>
              <a:ea typeface="华文楷体" pitchFamily="2" charset="-122"/>
              <a:cs typeface="Arial"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5"/>
          <p:cNvSpPr>
            <a:spLocks noGrp="1"/>
          </p:cNvSpPr>
          <p:nvPr>
            <p:ph type="body" sz="quarter" idx="13"/>
          </p:nvPr>
        </p:nvSpPr>
        <p:spPr bwMode="gray">
          <a:xfrm>
            <a:off x="2113085" y="1125438"/>
            <a:ext cx="3323492" cy="50398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5568462" y="1124744"/>
            <a:ext cx="3323492" cy="504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5"/>
          <p:cNvSpPr>
            <a:spLocks noGrp="1"/>
          </p:cNvSpPr>
          <p:nvPr>
            <p:ph type="body" sz="quarter" idx="13"/>
          </p:nvPr>
        </p:nvSpPr>
        <p:spPr bwMode="gray">
          <a:xfrm>
            <a:off x="2113085" y="1125438"/>
            <a:ext cx="3323492" cy="50398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5568462" y="1124744"/>
            <a:ext cx="3323492" cy="504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8" name="Text Placeholder 27"/>
          <p:cNvSpPr>
            <a:spLocks noGrp="1"/>
          </p:cNvSpPr>
          <p:nvPr>
            <p:ph type="body" sz="quarter" idx="14"/>
          </p:nvPr>
        </p:nvSpPr>
        <p:spPr bwMode="gray">
          <a:xfrm>
            <a:off x="251520" y="1196975"/>
            <a:ext cx="8640434" cy="489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31"/>
          <p:cNvSpPr>
            <a:spLocks noChangeShapeType="1"/>
          </p:cNvSpPr>
          <p:nvPr userDrawn="1"/>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dirty="0">
              <a:solidFill>
                <a:srgbClr val="000000"/>
              </a:solidFill>
              <a:cs typeface="Arial"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5" name="Parallelogram 4"/>
          <p:cNvSpPr/>
          <p:nvPr userDrawn="1"/>
        </p:nvSpPr>
        <p:spPr>
          <a:xfrm>
            <a:off x="1752600" y="-3832225"/>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6" name="Parallelogram 5"/>
          <p:cNvSpPr/>
          <p:nvPr userDrawn="1"/>
        </p:nvSpPr>
        <p:spPr>
          <a:xfrm>
            <a:off x="838200" y="-2232025"/>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p:nvPr userDrawn="1"/>
        </p:nvSpPr>
        <p:spPr>
          <a:xfrm>
            <a:off x="2667000" y="-5410200"/>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Parallelogram 10"/>
          <p:cNvSpPr/>
          <p:nvPr userDrawn="1"/>
        </p:nvSpPr>
        <p:spPr>
          <a:xfrm rot="10800000">
            <a:off x="-1905000" y="5105402"/>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p:nvPr userDrawn="1"/>
        </p:nvSpPr>
        <p:spPr>
          <a:xfrm rot="10800000">
            <a:off x="-838200" y="2971802"/>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Parallelogram 12"/>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4" name="Parallelogram 13"/>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5" name="Parallelogram 14"/>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6" name="Parallelogram 15"/>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7" name="Parallelogram 16"/>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8"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a:t>
            </a:r>
            <a:r>
              <a:rPr lang="en-US" altLang="zh-CN" sz="600" dirty="0" smtClean="0">
                <a:solidFill>
                  <a:srgbClr val="FFFFFF"/>
                </a:solidFill>
                <a:ea typeface="华文楷体" pitchFamily="2" charset="-122"/>
                <a:cs typeface="Arial" pitchFamily="34" charset="0"/>
              </a:rPr>
              <a:t>2014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9"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3.33333E-6 -4.07407E-6 L -0.30416 1.05162 " pathEditMode="fixed" rAng="0" ptsTypes="AA">
                                      <p:cBhvr>
                                        <p:cTn id="6" dur="1000" fill="hold"/>
                                        <p:tgtEl>
                                          <p:spTgt spid="5"/>
                                        </p:tgtEl>
                                        <p:attrNameLst>
                                          <p:attrName>ppt_x</p:attrName>
                                          <p:attrName>ppt_y</p:attrName>
                                        </p:attrNameLst>
                                      </p:cBhvr>
                                      <p:rCtr x="-152" y="526"/>
                                    </p:animMotion>
                                  </p:childTnLst>
                                </p:cTn>
                              </p:par>
                              <p:par>
                                <p:cTn id="7" presetID="49" presetClass="path" presetSubtype="0" accel="50000" decel="50000" fill="hold" grpId="0" nodeType="withEffect">
                                  <p:stCondLst>
                                    <p:cond delay="0"/>
                                  </p:stCondLst>
                                  <p:childTnLst>
                                    <p:animMotion origin="layout" path="M 0.00416 -3.7037E-7 L -0.49167 1.70208 " pathEditMode="fixed" rAng="0" ptsTypes="AA">
                                      <p:cBhvr>
                                        <p:cTn id="8" dur="1000" fill="hold"/>
                                        <p:tgtEl>
                                          <p:spTgt spid="10"/>
                                        </p:tgtEl>
                                        <p:attrNameLst>
                                          <p:attrName>ppt_x</p:attrName>
                                          <p:attrName>ppt_y</p:attrName>
                                        </p:attrNameLst>
                                      </p:cBhvr>
                                      <p:rCtr x="-248" y="851"/>
                                    </p:animMotion>
                                  </p:childTnLst>
                                </p:cTn>
                              </p:par>
                              <p:par>
                                <p:cTn id="9" presetID="49" presetClass="path" presetSubtype="0" accel="50000" decel="50000" fill="hold" grpId="0" nodeType="withEffect">
                                  <p:stCondLst>
                                    <p:cond delay="0"/>
                                  </p:stCondLst>
                                  <p:childTnLst>
                                    <p:animMotion origin="layout" path="M 3.33333E-6 1.85185E-6 L -0.3625 1.20393 " pathEditMode="fixed" rAng="0" ptsTypes="AA">
                                      <p:cBhvr>
                                        <p:cTn id="10" dur="1000" fill="hold"/>
                                        <p:tgtEl>
                                          <p:spTgt spid="6"/>
                                        </p:tgtEl>
                                        <p:attrNameLst>
                                          <p:attrName>ppt_x</p:attrName>
                                          <p:attrName>ppt_y</p:attrName>
                                        </p:attrNameLst>
                                      </p:cBhvr>
                                      <p:rCtr x="-181" y="602"/>
                                    </p:animMotion>
                                  </p:childTnLst>
                                </p:cTn>
                              </p:par>
                              <p:par>
                                <p:cTn id="11" presetID="56" presetClass="path" presetSubtype="0" accel="50000" decel="50000" fill="hold" grpId="0" nodeType="withEffect">
                                  <p:stCondLst>
                                    <p:cond delay="0"/>
                                  </p:stCondLst>
                                  <p:childTnLst>
                                    <p:animMotion origin="layout" path="M 3.33333E-6 -4.07407E-6 L 0.37083 -1.20393 " pathEditMode="fixed" rAng="0" ptsTypes="AA">
                                      <p:cBhvr>
                                        <p:cTn id="12" dur="1000" fill="hold"/>
                                        <p:tgtEl>
                                          <p:spTgt spid="11"/>
                                        </p:tgtEl>
                                        <p:attrNameLst>
                                          <p:attrName>ppt_x</p:attrName>
                                          <p:attrName>ppt_y</p:attrName>
                                        </p:attrNameLst>
                                      </p:cBhvr>
                                      <p:rCtr x="185" y="-602"/>
                                    </p:animMotion>
                                  </p:childTnLst>
                                </p:cTn>
                              </p:par>
                              <p:par>
                                <p:cTn id="13" presetID="56" presetClass="path" presetSubtype="0" accel="50000" decel="50000" fill="hold" grpId="0" nodeType="withEffect">
                                  <p:stCondLst>
                                    <p:cond delay="0"/>
                                  </p:stCondLst>
                                  <p:childTnLst>
                                    <p:animMotion origin="layout" path="M -0.10416 0.38171 L 0.45834 -1.47292 " pathEditMode="fixed" rAng="0" ptsTypes="AA">
                                      <p:cBhvr>
                                        <p:cTn id="14" dur="1000" fill="hold"/>
                                        <p:tgtEl>
                                          <p:spTgt spid="12"/>
                                        </p:tgtEl>
                                        <p:attrNameLst>
                                          <p:attrName>ppt_x</p:attrName>
                                          <p:attrName>ppt_y</p:attrName>
                                        </p:attrNameLst>
                                      </p:cBhvr>
                                      <p:rCtr x="281" y="-927"/>
                                    </p:animMotion>
                                  </p:childTnLst>
                                </p:cTn>
                              </p:par>
                              <p:par>
                                <p:cTn id="15" presetID="49" presetClass="path" presetSubtype="0" accel="50000" decel="50000" fill="hold" grpId="0" nodeType="withEffect">
                                  <p:stCondLst>
                                    <p:cond delay="500"/>
                                  </p:stCondLst>
                                  <p:childTnLst>
                                    <p:animMotion origin="layout" path="M 0.50836 -1.51436 L -1.07237 3.5412 " pathEditMode="fixed" rAng="0" ptsTypes="AA">
                                      <p:cBhvr>
                                        <p:cTn id="16" dur="1000" fill="hold"/>
                                        <p:tgtEl>
                                          <p:spTgt spid="13"/>
                                        </p:tgtEl>
                                        <p:attrNameLst>
                                          <p:attrName>ppt_x</p:attrName>
                                          <p:attrName>ppt_y</p:attrName>
                                        </p:attrNameLst>
                                      </p:cBhvr>
                                      <p:rCtr x="-790" y="2528"/>
                                    </p:animMotion>
                                  </p:childTnLst>
                                </p:cTn>
                              </p:par>
                              <p:par>
                                <p:cTn id="17" presetID="49" presetClass="path" presetSubtype="0" accel="50000" decel="50000" fill="hold" grpId="0" nodeType="withEffect">
                                  <p:stCondLst>
                                    <p:cond delay="500"/>
                                  </p:stCondLst>
                                  <p:childTnLst>
                                    <p:animMotion origin="layout" path="M 0.14063 -0.3368 L -0.85052 2.9301 " pathEditMode="fixed" rAng="0" ptsTypes="AA">
                                      <p:cBhvr>
                                        <p:cTn id="18" dur="1000" fill="hold"/>
                                        <p:tgtEl>
                                          <p:spTgt spid="15"/>
                                        </p:tgtEl>
                                        <p:attrNameLst>
                                          <p:attrName>ppt_x</p:attrName>
                                          <p:attrName>ppt_y</p:attrName>
                                        </p:attrNameLst>
                                      </p:cBhvr>
                                      <p:rCtr x="-496" y="1634"/>
                                    </p:animMotion>
                                  </p:childTnLst>
                                </p:cTn>
                              </p:par>
                              <p:par>
                                <p:cTn id="19" presetID="49" presetClass="path" presetSubtype="0" accel="50000" decel="50000" fill="hold" grpId="0" nodeType="withEffect">
                                  <p:stCondLst>
                                    <p:cond delay="500"/>
                                  </p:stCondLst>
                                  <p:childTnLst>
                                    <p:animMotion origin="layout" path="M 1.38889E-6 -4.44444E-6 L -1.24705 4.1 " pathEditMode="fixed" rAng="0" ptsTypes="AA">
                                      <p:cBhvr>
                                        <p:cTn id="20" dur="1000" fill="hold"/>
                                        <p:tgtEl>
                                          <p:spTgt spid="14"/>
                                        </p:tgtEl>
                                        <p:attrNameLst>
                                          <p:attrName>ppt_x</p:attrName>
                                          <p:attrName>ppt_y</p:attrName>
                                        </p:attrNameLst>
                                      </p:cBhvr>
                                      <p:rCtr x="-624" y="2050"/>
                                    </p:animMotion>
                                  </p:childTnLst>
                                </p:cTn>
                              </p:par>
                              <p:par>
                                <p:cTn id="21" presetID="56" presetClass="path" presetSubtype="0" accel="50000" decel="50000" fill="hold" grpId="0" nodeType="withEffect">
                                  <p:stCondLst>
                                    <p:cond delay="500"/>
                                  </p:stCondLst>
                                  <p:childTnLst>
                                    <p:animMotion origin="layout" path="M -0.1802 0.06205 L 0.58231 -2.36851 " pathEditMode="fixed" rAng="0" ptsTypes="AA">
                                      <p:cBhvr>
                                        <p:cTn id="22" dur="1000" fill="hold"/>
                                        <p:tgtEl>
                                          <p:spTgt spid="16"/>
                                        </p:tgtEl>
                                        <p:attrNameLst>
                                          <p:attrName>ppt_x</p:attrName>
                                          <p:attrName>ppt_y</p:attrName>
                                        </p:attrNameLst>
                                      </p:cBhvr>
                                      <p:rCtr x="381" y="-1215"/>
                                    </p:animMotion>
                                  </p:childTnLst>
                                </p:cTn>
                              </p:par>
                              <p:par>
                                <p:cTn id="23" presetID="56" presetClass="path" presetSubtype="0" accel="50000" decel="50000" fill="hold" grpId="0" nodeType="withEffect">
                                  <p:stCondLst>
                                    <p:cond delay="500"/>
                                  </p:stCondLst>
                                  <p:childTnLst>
                                    <p:animMotion origin="layout" path="M -0.18003 0.2287 L 0.84393 -3.17153 " pathEditMode="fixed" rAng="0" ptsTypes="AA">
                                      <p:cBhvr>
                                        <p:cTn id="24" dur="1000" fill="hold"/>
                                        <p:tgtEl>
                                          <p:spTgt spid="17"/>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4" name="Freeform 12"/>
          <p:cNvSpPr>
            <a:spLocks noChangeAspect="1"/>
          </p:cNvSpPr>
          <p:nvPr userDrawn="1"/>
        </p:nvSpPr>
        <p:spPr bwMode="gray">
          <a:xfrm rot="10800000">
            <a:off x="2895600" y="0"/>
            <a:ext cx="6248400" cy="6858000"/>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8" name="Parallelogram 7"/>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Parallelogram 10"/>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4"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500"/>
                                  </p:stCondLst>
                                  <p:childTnLst>
                                    <p:animMotion origin="layout" path="M 0.50836 -1.51436 L -1.07237 3.5412 " pathEditMode="fixed" rAng="0" ptsTypes="AA">
                                      <p:cBhvr>
                                        <p:cTn id="6" dur="1000" fill="hold"/>
                                        <p:tgtEl>
                                          <p:spTgt spid="8"/>
                                        </p:tgtEl>
                                        <p:attrNameLst>
                                          <p:attrName>ppt_x</p:attrName>
                                          <p:attrName>ppt_y</p:attrName>
                                        </p:attrNameLst>
                                      </p:cBhvr>
                                      <p:rCtr x="-790" y="2528"/>
                                    </p:animMotion>
                                  </p:childTnLst>
                                </p:cTn>
                              </p:par>
                              <p:par>
                                <p:cTn id="7" presetID="49" presetClass="path" presetSubtype="0" accel="50000" decel="50000" fill="hold" grpId="0" nodeType="withEffect">
                                  <p:stCondLst>
                                    <p:cond delay="500"/>
                                  </p:stCondLst>
                                  <p:childTnLst>
                                    <p:animMotion origin="layout" path="M 0.14063 -0.3368 L -0.85052 2.9301 " pathEditMode="fixed" rAng="0" ptsTypes="AA">
                                      <p:cBhvr>
                                        <p:cTn id="8" dur="1000" fill="hold"/>
                                        <p:tgtEl>
                                          <p:spTgt spid="10"/>
                                        </p:tgtEl>
                                        <p:attrNameLst>
                                          <p:attrName>ppt_x</p:attrName>
                                          <p:attrName>ppt_y</p:attrName>
                                        </p:attrNameLst>
                                      </p:cBhvr>
                                      <p:rCtr x="-496" y="1634"/>
                                    </p:animMotion>
                                  </p:childTnLst>
                                </p:cTn>
                              </p:par>
                              <p:par>
                                <p:cTn id="9" presetID="49" presetClass="path" presetSubtype="0" accel="50000" decel="50000" fill="hold" grpId="0" nodeType="withEffect">
                                  <p:stCondLst>
                                    <p:cond delay="500"/>
                                  </p:stCondLst>
                                  <p:childTnLst>
                                    <p:animMotion origin="layout" path="M 1.38889E-6 -4.44444E-6 L -1.24705 4.1 " pathEditMode="fixed" rAng="0" ptsTypes="AA">
                                      <p:cBhvr>
                                        <p:cTn id="10" dur="1000" fill="hold"/>
                                        <p:tgtEl>
                                          <p:spTgt spid="9"/>
                                        </p:tgtEl>
                                        <p:attrNameLst>
                                          <p:attrName>ppt_x</p:attrName>
                                          <p:attrName>ppt_y</p:attrName>
                                        </p:attrNameLst>
                                      </p:cBhvr>
                                      <p:rCtr x="-624" y="2050"/>
                                    </p:animMotion>
                                  </p:childTnLst>
                                </p:cTn>
                              </p:par>
                              <p:par>
                                <p:cTn id="11" presetID="56" presetClass="path" presetSubtype="0" accel="50000" decel="50000" fill="hold" grpId="0" nodeType="withEffect">
                                  <p:stCondLst>
                                    <p:cond delay="500"/>
                                  </p:stCondLst>
                                  <p:childTnLst>
                                    <p:animMotion origin="layout" path="M -0.1802 0.06205 L 0.58231 -2.36851 " pathEditMode="fixed" rAng="0" ptsTypes="AA">
                                      <p:cBhvr>
                                        <p:cTn id="12" dur="1000" fill="hold"/>
                                        <p:tgtEl>
                                          <p:spTgt spid="11"/>
                                        </p:tgtEl>
                                        <p:attrNameLst>
                                          <p:attrName>ppt_x</p:attrName>
                                          <p:attrName>ppt_y</p:attrName>
                                        </p:attrNameLst>
                                      </p:cBhvr>
                                      <p:rCtr x="381" y="-1215"/>
                                    </p:animMotion>
                                  </p:childTnLst>
                                </p:cTn>
                              </p:par>
                              <p:par>
                                <p:cTn id="13" presetID="56" presetClass="path" presetSubtype="0" accel="50000" decel="50000" fill="hold" grpId="0" nodeType="withEffect">
                                  <p:stCondLst>
                                    <p:cond delay="500"/>
                                  </p:stCondLst>
                                  <p:childTnLst>
                                    <p:animMotion origin="layout" path="M -0.18003 0.2287 L 0.84393 -3.17153 " pathEditMode="fixed" rAng="0" ptsTypes="AA">
                                      <p:cBhvr>
                                        <p:cTn id="14" dur="1000" fill="hold"/>
                                        <p:tgtEl>
                                          <p:spTgt spid="12"/>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8" name="Parallelogram 7"/>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1"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7"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8"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4"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5" name="Freeform 12"/>
          <p:cNvSpPr>
            <a:spLocks noChangeAspect="1"/>
          </p:cNvSpPr>
          <p:nvPr userDrawn="1"/>
        </p:nvSpPr>
        <p:spPr bwMode="gray">
          <a:xfrm rot="10800000">
            <a:off x="4038600" y="0"/>
            <a:ext cx="5105400" cy="6858000"/>
          </a:xfrm>
          <a:custGeom>
            <a:avLst/>
            <a:gdLst>
              <a:gd name="connsiteX0" fmla="*/ 30209 w 30209"/>
              <a:gd name="connsiteY0" fmla="*/ 0 h 27539"/>
              <a:gd name="connsiteX1" fmla="*/ 0 w 30209"/>
              <a:gd name="connsiteY1" fmla="*/ 0 h 27539"/>
              <a:gd name="connsiteX2" fmla="*/ 0 w 30209"/>
              <a:gd name="connsiteY2" fmla="*/ 27539 h 27539"/>
              <a:gd name="connsiteX3" fmla="*/ 16529 w 30209"/>
              <a:gd name="connsiteY3" fmla="*/ 27539 h 27539"/>
              <a:gd name="connsiteX4" fmla="*/ 30209 w 30209"/>
              <a:gd name="connsiteY4" fmla="*/ 0 h 27539"/>
              <a:gd name="connsiteX0" fmla="*/ 29333 w 29333"/>
              <a:gd name="connsiteY0" fmla="*/ 0 h 27539"/>
              <a:gd name="connsiteX1" fmla="*/ 0 w 29333"/>
              <a:gd name="connsiteY1" fmla="*/ 0 h 27539"/>
              <a:gd name="connsiteX2" fmla="*/ 0 w 29333"/>
              <a:gd name="connsiteY2" fmla="*/ 27539 h 27539"/>
              <a:gd name="connsiteX3" fmla="*/ 16529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075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512 w 29333"/>
              <a:gd name="connsiteY3" fmla="*/ 27539 h 27539"/>
              <a:gd name="connsiteX4" fmla="*/ 29333 w 29333"/>
              <a:gd name="connsiteY4" fmla="*/ 0 h 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3" h="27539">
                <a:moveTo>
                  <a:pt x="29333" y="0"/>
                </a:moveTo>
                <a:lnTo>
                  <a:pt x="0" y="0"/>
                </a:lnTo>
                <a:lnTo>
                  <a:pt x="0" y="27539"/>
                </a:lnTo>
                <a:lnTo>
                  <a:pt x="17512" y="27539"/>
                </a:lnTo>
                <a:lnTo>
                  <a:pt x="2933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pic>
        <p:nvPicPr>
          <p:cNvPr id="7"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6172200" y="0"/>
            <a:ext cx="2819400" cy="1528763"/>
          </a:xfrm>
          <a:prstGeom prst="rect">
            <a:avLst/>
          </a:prstGeom>
          <a:noFill/>
          <a:ln w="9525">
            <a:noFill/>
            <a:miter lim="800000"/>
            <a:headEnd/>
            <a:tailEnd/>
          </a:ln>
        </p:spPr>
      </p:pic>
      <p:sp>
        <p:nvSpPr>
          <p:cNvPr id="8" name="Parallelogram 7"/>
          <p:cNvSpPr>
            <a:spLocks noChangeAspect="1"/>
          </p:cNvSpPr>
          <p:nvPr userDrawn="1"/>
        </p:nvSpPr>
        <p:spPr>
          <a:xfrm>
            <a:off x="86868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Parallelogram 12"/>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Title 7"/>
          <p:cNvSpPr>
            <a:spLocks noGrp="1"/>
          </p:cNvSpPr>
          <p:nvPr>
            <p:ph type="title"/>
          </p:nvPr>
        </p:nvSpPr>
        <p:spPr bwMode="gray">
          <a:xfrm>
            <a:off x="4800600" y="2895600"/>
            <a:ext cx="3168352" cy="1656184"/>
          </a:xfrm>
          <a:noFill/>
          <a:ln w="9525">
            <a:noFill/>
            <a:miter lim="800000"/>
            <a:headEnd/>
            <a:tailEnd/>
          </a:ln>
        </p:spPr>
        <p:txBody>
          <a:bodyPr anchor="t">
            <a:noAutofit/>
          </a:bodyPr>
          <a:lstStyle>
            <a:lvl1pPr>
              <a:defRPr lang="en-GB" sz="3000" b="1" kern="1200" noProof="0" smtClean="0">
                <a:solidFill>
                  <a:schemeClr val="bg1"/>
                </a:solidFill>
                <a:latin typeface="Arial" pitchFamily="34" charset="0"/>
                <a:ea typeface="华文楷体" pitchFamily="2" charset="-122"/>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dirty="0" smtClean="0"/>
              <a:t>Click to edit Master title style</a:t>
            </a:r>
            <a:endParaRPr lang="en-GB" dirty="0"/>
          </a:p>
        </p:txBody>
      </p:sp>
      <p:sp>
        <p:nvSpPr>
          <p:cNvPr id="6" name="Text Placeholder 11"/>
          <p:cNvSpPr>
            <a:spLocks noGrp="1"/>
          </p:cNvSpPr>
          <p:nvPr>
            <p:ph type="body" sz="quarter" idx="10"/>
          </p:nvPr>
        </p:nvSpPr>
        <p:spPr bwMode="gray">
          <a:xfrm>
            <a:off x="6336012" y="5777883"/>
            <a:ext cx="2807989" cy="1080119"/>
          </a:xfrm>
          <a:noFill/>
          <a:ln w="9525">
            <a:noFill/>
            <a:miter lim="800000"/>
            <a:headEnd/>
            <a:tailEnd/>
          </a:ln>
        </p:spPr>
        <p:txBody>
          <a:bodyPr rtlCol="0">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dirty="0" smtClean="0"/>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0.50573 -1.51435 L -1.075 3.54121 " pathEditMode="fixed" rAng="0" ptsTypes="AA">
                                      <p:cBhvr>
                                        <p:cTn id="6" dur="1000" fill="hold"/>
                                        <p:tgtEl>
                                          <p:spTgt spid="8"/>
                                        </p:tgtEl>
                                        <p:attrNameLst>
                                          <p:attrName>ppt_x</p:attrName>
                                          <p:attrName>ppt_y</p:attrName>
                                        </p:attrNameLst>
                                      </p:cBhvr>
                                      <p:rCtr x="-790" y="2528"/>
                                    </p:animMotion>
                                  </p:childTnLst>
                                </p:cTn>
                              </p:par>
                              <p:par>
                                <p:cTn id="7" presetID="49" presetClass="path" presetSubtype="0" accel="50000" decel="50000" fill="hold" grpId="0" nodeType="withEffect">
                                  <p:stCondLst>
                                    <p:cond delay="0"/>
                                  </p:stCondLst>
                                  <p:childTnLst>
                                    <p:animMotion origin="layout" path="M 0.15 -0.3368 L -0.84115 2.9301 " pathEditMode="fixed" rAng="0" ptsTypes="AA">
                                      <p:cBhvr>
                                        <p:cTn id="8" dur="1000" fill="hold"/>
                                        <p:tgtEl>
                                          <p:spTgt spid="10"/>
                                        </p:tgtEl>
                                        <p:attrNameLst>
                                          <p:attrName>ppt_x</p:attrName>
                                          <p:attrName>ppt_y</p:attrName>
                                        </p:attrNameLst>
                                      </p:cBhvr>
                                      <p:rCtr x="-496" y="1634"/>
                                    </p:animMotion>
                                  </p:childTnLst>
                                </p:cTn>
                              </p:par>
                              <p:par>
                                <p:cTn id="9" presetID="49" presetClass="path" presetSubtype="0" accel="50000" decel="50000" fill="hold" grpId="0" nodeType="withEffect">
                                  <p:stCondLst>
                                    <p:cond delay="0"/>
                                  </p:stCondLst>
                                  <p:childTnLst>
                                    <p:animMotion origin="layout" path="M 0.00834 2.59259E-6 L -1.23871 4.1 " pathEditMode="fixed" rAng="0" ptsTypes="AA">
                                      <p:cBhvr>
                                        <p:cTn id="10" dur="1000" fill="hold"/>
                                        <p:tgtEl>
                                          <p:spTgt spid="9"/>
                                        </p:tgtEl>
                                        <p:attrNameLst>
                                          <p:attrName>ppt_x</p:attrName>
                                          <p:attrName>ppt_y</p:attrName>
                                        </p:attrNameLst>
                                      </p:cBhvr>
                                      <p:rCtr x="-624" y="2050"/>
                                    </p:animMotion>
                                  </p:childTnLst>
                                </p:cTn>
                              </p:par>
                              <p:par>
                                <p:cTn id="11" presetID="56" presetClass="path" presetSubtype="0" accel="50000" decel="50000" fill="hold" grpId="0" nodeType="withEffect">
                                  <p:stCondLst>
                                    <p:cond delay="0"/>
                                  </p:stCondLst>
                                  <p:childTnLst>
                                    <p:animMotion origin="layout" path="M -0.17604 0.05926 L 0.58646 -2.3713 " pathEditMode="fixed" rAng="0" ptsTypes="AA">
                                      <p:cBhvr>
                                        <p:cTn id="12" dur="1000" fill="hold"/>
                                        <p:tgtEl>
                                          <p:spTgt spid="12"/>
                                        </p:tgtEl>
                                        <p:attrNameLst>
                                          <p:attrName>ppt_x</p:attrName>
                                          <p:attrName>ppt_y</p:attrName>
                                        </p:attrNameLst>
                                      </p:cBhvr>
                                      <p:rCtr x="381" y="-1215"/>
                                    </p:animMotion>
                                  </p:childTnLst>
                                </p:cTn>
                              </p:par>
                              <p:par>
                                <p:cTn id="13" presetID="56" presetClass="path" presetSubtype="0" accel="50000" decel="50000" fill="hold" grpId="0" nodeType="withEffect">
                                  <p:stCondLst>
                                    <p:cond delay="0"/>
                                  </p:stCondLst>
                                  <p:childTnLst>
                                    <p:animMotion origin="layout" path="M -0.17066 0.15115 L 0.8533 -3.24908 " pathEditMode="fixed" rAng="0" ptsTypes="AA">
                                      <p:cBhvr>
                                        <p:cTn id="14" dur="1000" fill="hold"/>
                                        <p:tgtEl>
                                          <p:spTgt spid="13"/>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7"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8"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9"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0"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1"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2"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lvl1pPr>
              <a:defRPr sz="2000"/>
            </a:lvl1pPr>
          </a:lstStyle>
          <a:p>
            <a:r>
              <a:rPr lang="en-US" smtClean="0"/>
              <a:t>Click to edit Master title style</a:t>
            </a:r>
            <a:endParaRPr lang="en-GB" dirty="0"/>
          </a:p>
        </p:txBody>
      </p:sp>
      <p:sp>
        <p:nvSpPr>
          <p:cNvPr id="26" name="Text Placeholder 25"/>
          <p:cNvSpPr>
            <a:spLocks noGrp="1"/>
          </p:cNvSpPr>
          <p:nvPr>
            <p:ph type="body" sz="quarter" idx="12"/>
          </p:nvPr>
        </p:nvSpPr>
        <p:spPr bwMode="gray">
          <a:xfrm>
            <a:off x="2113089" y="1196975"/>
            <a:ext cx="6778869" cy="4895850"/>
          </a:xfrm>
        </p:spPr>
        <p:txBody>
          <a:bodyPr/>
          <a:lstStyle>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252046" y="1195200"/>
            <a:ext cx="1594338" cy="4895850"/>
          </a:xfrm>
        </p:spPr>
        <p:txBody>
          <a:bodyPr rIns="144000">
            <a:normAutofit/>
          </a:bodyPr>
          <a:lstStyle>
            <a:lvl1pPr>
              <a:lnSpc>
                <a:spcPct val="135000"/>
              </a:lnSpc>
              <a:defRPr sz="900">
                <a:solidFill>
                  <a:srgbClr val="00338D"/>
                </a:solidFill>
              </a:defRPr>
            </a:lvl1pPr>
            <a:lvl2pPr marL="180975" indent="-180975">
              <a:lnSpc>
                <a:spcPct val="135000"/>
              </a:lnSpc>
              <a:buClr>
                <a:srgbClr val="00338D"/>
              </a:buClr>
              <a:buFont typeface="Arial" pitchFamily="34" charset="0"/>
              <a:buChar char="■"/>
              <a:defRPr b="1">
                <a:solidFill>
                  <a:srgbClr val="00338D"/>
                </a:solidFill>
              </a:defRPr>
            </a:lvl2pPr>
            <a:lvl3pPr marL="3619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900" b="1" kern="1200" baseline="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6" name="Title 5"/>
          <p:cNvSpPr>
            <a:spLocks noGrp="1"/>
          </p:cNvSpPr>
          <p:nvPr>
            <p:ph type="title"/>
          </p:nvPr>
        </p:nvSpPr>
        <p:spPr bwMode="gray"/>
        <p:txBody>
          <a:bodyPr/>
          <a:lstStyle>
            <a:lvl1pPr>
              <a:defRPr>
                <a:latin typeface="Arial" pitchFamily="34" charset="0"/>
                <a:ea typeface="华文楷体" pitchFamily="2" charset="-122"/>
                <a:cs typeface="Arial" pitchFamily="34" charset="0"/>
              </a:defRPr>
            </a:lvl1p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8"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2"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14" name="Text Placeholder 13"/>
          <p:cNvSpPr>
            <a:spLocks noGrp="1"/>
          </p:cNvSpPr>
          <p:nvPr>
            <p:ph type="body" sz="quarter" idx="13"/>
          </p:nvPr>
        </p:nvSpPr>
        <p:spPr bwMode="gray">
          <a:xfrm>
            <a:off x="2113085"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5568462"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113085"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5568462"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7"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1"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4" name="Chart Placeholder 13"/>
          <p:cNvSpPr>
            <a:spLocks noGrp="1"/>
          </p:cNvSpPr>
          <p:nvPr>
            <p:ph type="chart" sz="quarter" idx="15"/>
          </p:nvPr>
        </p:nvSpPr>
        <p:spPr bwMode="gray">
          <a:xfrm>
            <a:off x="2113085" y="1196975"/>
            <a:ext cx="3323492" cy="2376488"/>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6" name="Chart Placeholder 15"/>
          <p:cNvSpPr>
            <a:spLocks noGrp="1"/>
          </p:cNvSpPr>
          <p:nvPr>
            <p:ph type="chart" sz="quarter" idx="16"/>
          </p:nvPr>
        </p:nvSpPr>
        <p:spPr bwMode="gray">
          <a:xfrm>
            <a:off x="2113085" y="3716339"/>
            <a:ext cx="3323492" cy="2376487"/>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8" name="Text Placeholder 17"/>
          <p:cNvSpPr>
            <a:spLocks noGrp="1"/>
          </p:cNvSpPr>
          <p:nvPr>
            <p:ph type="body" sz="quarter" idx="17"/>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Freeform 41"/>
          <p:cNvSpPr>
            <a:spLocks/>
          </p:cNvSpPr>
          <p:nvPr userDrawn="1"/>
        </p:nvSpPr>
        <p:spPr bwMode="gray">
          <a:xfrm>
            <a:off x="1" y="0"/>
            <a:ext cx="4822825"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6" name="Title 9"/>
          <p:cNvSpPr>
            <a:spLocks noGrp="1"/>
          </p:cNvSpPr>
          <p:nvPr>
            <p:ph type="title"/>
          </p:nvPr>
        </p:nvSpPr>
        <p:spPr bwMode="gray">
          <a:xfrm>
            <a:off x="317993" y="1556792"/>
            <a:ext cx="3522853" cy="2016224"/>
          </a:xfrm>
          <a:noFill/>
          <a:ln w="9525">
            <a:noFill/>
            <a:miter lim="800000"/>
            <a:headEnd/>
            <a:tailEnd/>
          </a:ln>
        </p:spPr>
        <p:txBody>
          <a:bodyPr anchor="t">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17989" y="3789363"/>
            <a:ext cx="3124200" cy="1079500"/>
          </a:xfrm>
          <a:noFill/>
          <a:ln w="9525">
            <a:noFill/>
            <a:miter lim="800000"/>
            <a:headEnd/>
            <a:tailEnd/>
          </a:ln>
        </p:spPr>
        <p:txBody>
          <a:bodyPr>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6"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lvl1pPr>
              <a:defRPr/>
            </a:lvl1pPr>
          </a:lstStyle>
          <a:p>
            <a:pPr lvl="0"/>
            <a:r>
              <a:rPr lang="en-US" altLang="zh-CN" smtClean="0"/>
              <a:t>Click to edit Master title style</a:t>
            </a:r>
            <a:endParaRPr lang="en-GB" dirty="0"/>
          </a:p>
        </p:txBody>
      </p:sp>
      <p:sp>
        <p:nvSpPr>
          <p:cNvPr id="6" name="Text Placeholder 5"/>
          <p:cNvSpPr>
            <a:spLocks noGrp="1"/>
          </p:cNvSpPr>
          <p:nvPr>
            <p:ph type="body" sz="quarter" idx="10"/>
          </p:nvPr>
        </p:nvSpPr>
        <p:spPr bwMode="gray"/>
        <p:txBody>
          <a:bodyPr/>
          <a:lstStyle>
            <a:lvl1pPr>
              <a:defRPr/>
            </a:lvl1pPr>
            <a:lvl2pPr>
              <a:defRPr/>
            </a:lvl2pPr>
            <a:lvl3pPr>
              <a:defRPr/>
            </a:lvl3pPr>
            <a:lvl4pPr>
              <a:defRPr/>
            </a:lvl4pPr>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5"/>
          <p:cNvSpPr>
            <a:spLocks noGrp="1"/>
          </p:cNvSpPr>
          <p:nvPr>
            <p:ph type="body" sz="quarter" idx="13"/>
          </p:nvPr>
        </p:nvSpPr>
        <p:spPr bwMode="gray">
          <a:xfrm>
            <a:off x="2113085" y="1125438"/>
            <a:ext cx="3323492" cy="50398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5568462" y="1124744"/>
            <a:ext cx="3323492" cy="504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5"/>
          <p:cNvSpPr>
            <a:spLocks noGrp="1"/>
          </p:cNvSpPr>
          <p:nvPr>
            <p:ph type="body" sz="quarter" idx="13"/>
          </p:nvPr>
        </p:nvSpPr>
        <p:spPr bwMode="gray">
          <a:xfrm>
            <a:off x="2113085" y="1125438"/>
            <a:ext cx="3323492" cy="50398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5568462" y="1124744"/>
            <a:ext cx="3323492" cy="504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8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8" name="Text Placeholder 27"/>
          <p:cNvSpPr>
            <a:spLocks noGrp="1"/>
          </p:cNvSpPr>
          <p:nvPr>
            <p:ph type="body" sz="quarter" idx="14"/>
          </p:nvPr>
        </p:nvSpPr>
        <p:spPr bwMode="gray">
          <a:xfrm>
            <a:off x="251520" y="1196975"/>
            <a:ext cx="8640434" cy="4895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31"/>
          <p:cNvSpPr>
            <a:spLocks noChangeShapeType="1"/>
          </p:cNvSpPr>
          <p:nvPr userDrawn="1"/>
        </p:nvSpPr>
        <p:spPr bwMode="gray">
          <a:xfrm>
            <a:off x="0" y="906463"/>
            <a:ext cx="9136674" cy="0"/>
          </a:xfrm>
          <a:prstGeom prst="line">
            <a:avLst/>
          </a:prstGeom>
          <a:noFill/>
          <a:ln w="6350">
            <a:solidFill>
              <a:srgbClr val="97989A"/>
            </a:solidFill>
            <a:miter lim="800000"/>
            <a:headEnd/>
            <a:tailEnd/>
          </a:ln>
        </p:spPr>
        <p:txBody>
          <a:bodyPr/>
          <a:lstStyle/>
          <a:p>
            <a:pPr fontAlgn="base">
              <a:spcBef>
                <a:spcPct val="0"/>
              </a:spcBef>
              <a:spcAft>
                <a:spcPct val="0"/>
              </a:spcAft>
            </a:pPr>
            <a:endParaRPr lang="en-GB" dirty="0">
              <a:solidFill>
                <a:srgbClr val="000000"/>
              </a:solidFill>
              <a:cs typeface="Arial"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5" name="Parallelogram 4"/>
          <p:cNvSpPr/>
          <p:nvPr userDrawn="1"/>
        </p:nvSpPr>
        <p:spPr>
          <a:xfrm>
            <a:off x="1752600" y="-3832225"/>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6" name="Parallelogram 5"/>
          <p:cNvSpPr/>
          <p:nvPr userDrawn="1"/>
        </p:nvSpPr>
        <p:spPr>
          <a:xfrm>
            <a:off x="838200" y="-2232025"/>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p:nvPr userDrawn="1"/>
        </p:nvSpPr>
        <p:spPr>
          <a:xfrm>
            <a:off x="2667000" y="-5410200"/>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Parallelogram 10"/>
          <p:cNvSpPr/>
          <p:nvPr userDrawn="1"/>
        </p:nvSpPr>
        <p:spPr>
          <a:xfrm rot="10800000">
            <a:off x="-1905000" y="5105402"/>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p:nvPr userDrawn="1"/>
        </p:nvSpPr>
        <p:spPr>
          <a:xfrm rot="10800000">
            <a:off x="-838200" y="2971802"/>
            <a:ext cx="685800" cy="1470025"/>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Parallelogram 12"/>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4" name="Parallelogram 13"/>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5" name="Parallelogram 14"/>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6" name="Parallelogram 15"/>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7" name="Parallelogram 16"/>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8"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a:t>
            </a:r>
            <a:r>
              <a:rPr lang="en-US" altLang="zh-CN" sz="600" dirty="0" smtClean="0">
                <a:solidFill>
                  <a:srgbClr val="FFFFFF"/>
                </a:solidFill>
                <a:ea typeface="华文楷体" pitchFamily="2" charset="-122"/>
                <a:cs typeface="Arial" pitchFamily="34" charset="0"/>
              </a:rPr>
              <a:t>2014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9"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3.33333E-6 -4.07407E-6 L -0.30416 1.05162 " pathEditMode="fixed" rAng="0" ptsTypes="AA">
                                      <p:cBhvr>
                                        <p:cTn id="6" dur="1000" fill="hold"/>
                                        <p:tgtEl>
                                          <p:spTgt spid="5"/>
                                        </p:tgtEl>
                                        <p:attrNameLst>
                                          <p:attrName>ppt_x</p:attrName>
                                          <p:attrName>ppt_y</p:attrName>
                                        </p:attrNameLst>
                                      </p:cBhvr>
                                      <p:rCtr x="-152" y="526"/>
                                    </p:animMotion>
                                  </p:childTnLst>
                                </p:cTn>
                              </p:par>
                              <p:par>
                                <p:cTn id="7" presetID="49" presetClass="path" presetSubtype="0" accel="50000" decel="50000" fill="hold" grpId="0" nodeType="withEffect">
                                  <p:stCondLst>
                                    <p:cond delay="0"/>
                                  </p:stCondLst>
                                  <p:childTnLst>
                                    <p:animMotion origin="layout" path="M 0.00416 -3.7037E-7 L -0.49167 1.70208 " pathEditMode="fixed" rAng="0" ptsTypes="AA">
                                      <p:cBhvr>
                                        <p:cTn id="8" dur="1000" fill="hold"/>
                                        <p:tgtEl>
                                          <p:spTgt spid="10"/>
                                        </p:tgtEl>
                                        <p:attrNameLst>
                                          <p:attrName>ppt_x</p:attrName>
                                          <p:attrName>ppt_y</p:attrName>
                                        </p:attrNameLst>
                                      </p:cBhvr>
                                      <p:rCtr x="-248" y="851"/>
                                    </p:animMotion>
                                  </p:childTnLst>
                                </p:cTn>
                              </p:par>
                              <p:par>
                                <p:cTn id="9" presetID="49" presetClass="path" presetSubtype="0" accel="50000" decel="50000" fill="hold" grpId="0" nodeType="withEffect">
                                  <p:stCondLst>
                                    <p:cond delay="0"/>
                                  </p:stCondLst>
                                  <p:childTnLst>
                                    <p:animMotion origin="layout" path="M 3.33333E-6 1.85185E-6 L -0.3625 1.20393 " pathEditMode="fixed" rAng="0" ptsTypes="AA">
                                      <p:cBhvr>
                                        <p:cTn id="10" dur="1000" fill="hold"/>
                                        <p:tgtEl>
                                          <p:spTgt spid="6"/>
                                        </p:tgtEl>
                                        <p:attrNameLst>
                                          <p:attrName>ppt_x</p:attrName>
                                          <p:attrName>ppt_y</p:attrName>
                                        </p:attrNameLst>
                                      </p:cBhvr>
                                      <p:rCtr x="-181" y="602"/>
                                    </p:animMotion>
                                  </p:childTnLst>
                                </p:cTn>
                              </p:par>
                              <p:par>
                                <p:cTn id="11" presetID="56" presetClass="path" presetSubtype="0" accel="50000" decel="50000" fill="hold" grpId="0" nodeType="withEffect">
                                  <p:stCondLst>
                                    <p:cond delay="0"/>
                                  </p:stCondLst>
                                  <p:childTnLst>
                                    <p:animMotion origin="layout" path="M 3.33333E-6 -4.07407E-6 L 0.37083 -1.20393 " pathEditMode="fixed" rAng="0" ptsTypes="AA">
                                      <p:cBhvr>
                                        <p:cTn id="12" dur="1000" fill="hold"/>
                                        <p:tgtEl>
                                          <p:spTgt spid="11"/>
                                        </p:tgtEl>
                                        <p:attrNameLst>
                                          <p:attrName>ppt_x</p:attrName>
                                          <p:attrName>ppt_y</p:attrName>
                                        </p:attrNameLst>
                                      </p:cBhvr>
                                      <p:rCtr x="185" y="-602"/>
                                    </p:animMotion>
                                  </p:childTnLst>
                                </p:cTn>
                              </p:par>
                              <p:par>
                                <p:cTn id="13" presetID="56" presetClass="path" presetSubtype="0" accel="50000" decel="50000" fill="hold" grpId="0" nodeType="withEffect">
                                  <p:stCondLst>
                                    <p:cond delay="0"/>
                                  </p:stCondLst>
                                  <p:childTnLst>
                                    <p:animMotion origin="layout" path="M -0.10416 0.38171 L 0.45834 -1.47292 " pathEditMode="fixed" rAng="0" ptsTypes="AA">
                                      <p:cBhvr>
                                        <p:cTn id="14" dur="1000" fill="hold"/>
                                        <p:tgtEl>
                                          <p:spTgt spid="12"/>
                                        </p:tgtEl>
                                        <p:attrNameLst>
                                          <p:attrName>ppt_x</p:attrName>
                                          <p:attrName>ppt_y</p:attrName>
                                        </p:attrNameLst>
                                      </p:cBhvr>
                                      <p:rCtr x="281" y="-927"/>
                                    </p:animMotion>
                                  </p:childTnLst>
                                </p:cTn>
                              </p:par>
                              <p:par>
                                <p:cTn id="15" presetID="49" presetClass="path" presetSubtype="0" accel="50000" decel="50000" fill="hold" grpId="0" nodeType="withEffect">
                                  <p:stCondLst>
                                    <p:cond delay="500"/>
                                  </p:stCondLst>
                                  <p:childTnLst>
                                    <p:animMotion origin="layout" path="M 0.50836 -1.51436 L -1.07237 3.5412 " pathEditMode="fixed" rAng="0" ptsTypes="AA">
                                      <p:cBhvr>
                                        <p:cTn id="16" dur="1000" fill="hold"/>
                                        <p:tgtEl>
                                          <p:spTgt spid="13"/>
                                        </p:tgtEl>
                                        <p:attrNameLst>
                                          <p:attrName>ppt_x</p:attrName>
                                          <p:attrName>ppt_y</p:attrName>
                                        </p:attrNameLst>
                                      </p:cBhvr>
                                      <p:rCtr x="-790" y="2528"/>
                                    </p:animMotion>
                                  </p:childTnLst>
                                </p:cTn>
                              </p:par>
                              <p:par>
                                <p:cTn id="17" presetID="49" presetClass="path" presetSubtype="0" accel="50000" decel="50000" fill="hold" grpId="0" nodeType="withEffect">
                                  <p:stCondLst>
                                    <p:cond delay="500"/>
                                  </p:stCondLst>
                                  <p:childTnLst>
                                    <p:animMotion origin="layout" path="M 0.14063 -0.3368 L -0.85052 2.9301 " pathEditMode="fixed" rAng="0" ptsTypes="AA">
                                      <p:cBhvr>
                                        <p:cTn id="18" dur="1000" fill="hold"/>
                                        <p:tgtEl>
                                          <p:spTgt spid="15"/>
                                        </p:tgtEl>
                                        <p:attrNameLst>
                                          <p:attrName>ppt_x</p:attrName>
                                          <p:attrName>ppt_y</p:attrName>
                                        </p:attrNameLst>
                                      </p:cBhvr>
                                      <p:rCtr x="-496" y="1634"/>
                                    </p:animMotion>
                                  </p:childTnLst>
                                </p:cTn>
                              </p:par>
                              <p:par>
                                <p:cTn id="19" presetID="49" presetClass="path" presetSubtype="0" accel="50000" decel="50000" fill="hold" grpId="0" nodeType="withEffect">
                                  <p:stCondLst>
                                    <p:cond delay="500"/>
                                  </p:stCondLst>
                                  <p:childTnLst>
                                    <p:animMotion origin="layout" path="M 1.38889E-6 -4.44444E-6 L -1.24705 4.1 " pathEditMode="fixed" rAng="0" ptsTypes="AA">
                                      <p:cBhvr>
                                        <p:cTn id="20" dur="1000" fill="hold"/>
                                        <p:tgtEl>
                                          <p:spTgt spid="14"/>
                                        </p:tgtEl>
                                        <p:attrNameLst>
                                          <p:attrName>ppt_x</p:attrName>
                                          <p:attrName>ppt_y</p:attrName>
                                        </p:attrNameLst>
                                      </p:cBhvr>
                                      <p:rCtr x="-624" y="2050"/>
                                    </p:animMotion>
                                  </p:childTnLst>
                                </p:cTn>
                              </p:par>
                              <p:par>
                                <p:cTn id="21" presetID="56" presetClass="path" presetSubtype="0" accel="50000" decel="50000" fill="hold" grpId="0" nodeType="withEffect">
                                  <p:stCondLst>
                                    <p:cond delay="500"/>
                                  </p:stCondLst>
                                  <p:childTnLst>
                                    <p:animMotion origin="layout" path="M -0.1802 0.06205 L 0.58231 -2.36851 " pathEditMode="fixed" rAng="0" ptsTypes="AA">
                                      <p:cBhvr>
                                        <p:cTn id="22" dur="1000" fill="hold"/>
                                        <p:tgtEl>
                                          <p:spTgt spid="16"/>
                                        </p:tgtEl>
                                        <p:attrNameLst>
                                          <p:attrName>ppt_x</p:attrName>
                                          <p:attrName>ppt_y</p:attrName>
                                        </p:attrNameLst>
                                      </p:cBhvr>
                                      <p:rCtr x="381" y="-1215"/>
                                    </p:animMotion>
                                  </p:childTnLst>
                                </p:cTn>
                              </p:par>
                              <p:par>
                                <p:cTn id="23" presetID="56" presetClass="path" presetSubtype="0" accel="50000" decel="50000" fill="hold" grpId="0" nodeType="withEffect">
                                  <p:stCondLst>
                                    <p:cond delay="500"/>
                                  </p:stCondLst>
                                  <p:childTnLst>
                                    <p:animMotion origin="layout" path="M -0.18003 0.2287 L 0.84393 -3.17153 " pathEditMode="fixed" rAng="0" ptsTypes="AA">
                                      <p:cBhvr>
                                        <p:cTn id="24" dur="1000" fill="hold"/>
                                        <p:tgtEl>
                                          <p:spTgt spid="17"/>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4" name="Freeform 12"/>
          <p:cNvSpPr>
            <a:spLocks noChangeAspect="1"/>
          </p:cNvSpPr>
          <p:nvPr userDrawn="1"/>
        </p:nvSpPr>
        <p:spPr bwMode="gray">
          <a:xfrm rot="10800000">
            <a:off x="2895600" y="0"/>
            <a:ext cx="6248400" cy="6858000"/>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8" name="Parallelogram 7"/>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Parallelogram 10"/>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4"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500"/>
                                  </p:stCondLst>
                                  <p:childTnLst>
                                    <p:animMotion origin="layout" path="M 0.50836 -1.51436 L -1.07237 3.5412 " pathEditMode="fixed" rAng="0" ptsTypes="AA">
                                      <p:cBhvr>
                                        <p:cTn id="6" dur="1000" fill="hold"/>
                                        <p:tgtEl>
                                          <p:spTgt spid="8"/>
                                        </p:tgtEl>
                                        <p:attrNameLst>
                                          <p:attrName>ppt_x</p:attrName>
                                          <p:attrName>ppt_y</p:attrName>
                                        </p:attrNameLst>
                                      </p:cBhvr>
                                      <p:rCtr x="-790" y="2528"/>
                                    </p:animMotion>
                                  </p:childTnLst>
                                </p:cTn>
                              </p:par>
                              <p:par>
                                <p:cTn id="7" presetID="49" presetClass="path" presetSubtype="0" accel="50000" decel="50000" fill="hold" grpId="0" nodeType="withEffect">
                                  <p:stCondLst>
                                    <p:cond delay="500"/>
                                  </p:stCondLst>
                                  <p:childTnLst>
                                    <p:animMotion origin="layout" path="M 0.14063 -0.3368 L -0.85052 2.9301 " pathEditMode="fixed" rAng="0" ptsTypes="AA">
                                      <p:cBhvr>
                                        <p:cTn id="8" dur="1000" fill="hold"/>
                                        <p:tgtEl>
                                          <p:spTgt spid="10"/>
                                        </p:tgtEl>
                                        <p:attrNameLst>
                                          <p:attrName>ppt_x</p:attrName>
                                          <p:attrName>ppt_y</p:attrName>
                                        </p:attrNameLst>
                                      </p:cBhvr>
                                      <p:rCtr x="-496" y="1634"/>
                                    </p:animMotion>
                                  </p:childTnLst>
                                </p:cTn>
                              </p:par>
                              <p:par>
                                <p:cTn id="9" presetID="49" presetClass="path" presetSubtype="0" accel="50000" decel="50000" fill="hold" grpId="0" nodeType="withEffect">
                                  <p:stCondLst>
                                    <p:cond delay="500"/>
                                  </p:stCondLst>
                                  <p:childTnLst>
                                    <p:animMotion origin="layout" path="M 1.38889E-6 -4.44444E-6 L -1.24705 4.1 " pathEditMode="fixed" rAng="0" ptsTypes="AA">
                                      <p:cBhvr>
                                        <p:cTn id="10" dur="1000" fill="hold"/>
                                        <p:tgtEl>
                                          <p:spTgt spid="9"/>
                                        </p:tgtEl>
                                        <p:attrNameLst>
                                          <p:attrName>ppt_x</p:attrName>
                                          <p:attrName>ppt_y</p:attrName>
                                        </p:attrNameLst>
                                      </p:cBhvr>
                                      <p:rCtr x="-624" y="2050"/>
                                    </p:animMotion>
                                  </p:childTnLst>
                                </p:cTn>
                              </p:par>
                              <p:par>
                                <p:cTn id="11" presetID="56" presetClass="path" presetSubtype="0" accel="50000" decel="50000" fill="hold" grpId="0" nodeType="withEffect">
                                  <p:stCondLst>
                                    <p:cond delay="500"/>
                                  </p:stCondLst>
                                  <p:childTnLst>
                                    <p:animMotion origin="layout" path="M -0.1802 0.06205 L 0.58231 -2.36851 " pathEditMode="fixed" rAng="0" ptsTypes="AA">
                                      <p:cBhvr>
                                        <p:cTn id="12" dur="1000" fill="hold"/>
                                        <p:tgtEl>
                                          <p:spTgt spid="11"/>
                                        </p:tgtEl>
                                        <p:attrNameLst>
                                          <p:attrName>ppt_x</p:attrName>
                                          <p:attrName>ppt_y</p:attrName>
                                        </p:attrNameLst>
                                      </p:cBhvr>
                                      <p:rCtr x="381" y="-1215"/>
                                    </p:animMotion>
                                  </p:childTnLst>
                                </p:cTn>
                              </p:par>
                              <p:par>
                                <p:cTn id="13" presetID="56" presetClass="path" presetSubtype="0" accel="50000" decel="50000" fill="hold" grpId="0" nodeType="withEffect">
                                  <p:stCondLst>
                                    <p:cond delay="500"/>
                                  </p:stCondLst>
                                  <p:childTnLst>
                                    <p:animMotion origin="layout" path="M -0.18003 0.2287 L 0.84393 -3.17153 " pathEditMode="fixed" rAng="0" ptsTypes="AA">
                                      <p:cBhvr>
                                        <p:cTn id="14" dur="1000" fill="hold"/>
                                        <p:tgtEl>
                                          <p:spTgt spid="12"/>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8" name="Parallelogram 7"/>
          <p:cNvSpPr>
            <a:spLocks noChangeAspect="1"/>
          </p:cNvSpPr>
          <p:nvPr userDrawn="1"/>
        </p:nvSpPr>
        <p:spPr>
          <a:xfrm>
            <a:off x="89154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11"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Slide 2">
    <p:spTree>
      <p:nvGrpSpPr>
        <p:cNvPr id="1" name=""/>
        <p:cNvGrpSpPr/>
        <p:nvPr/>
      </p:nvGrpSpPr>
      <p:grpSpPr>
        <a:xfrm>
          <a:off x="0" y="0"/>
          <a:ext cx="0" cy="0"/>
          <a:chOff x="0" y="0"/>
          <a:chExt cx="0" cy="0"/>
        </a:xfrm>
      </p:grpSpPr>
      <p:pic>
        <p:nvPicPr>
          <p:cNvPr id="2"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3" name="Freeform 27"/>
          <p:cNvSpPr>
            <a:spLocks/>
          </p:cNvSpPr>
          <p:nvPr userDrawn="1"/>
        </p:nvSpPr>
        <p:spPr bwMode="gray">
          <a:xfrm>
            <a:off x="0" y="0"/>
            <a:ext cx="2095500" cy="908050"/>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7" name="Text Box 8"/>
          <p:cNvSpPr txBox="1">
            <a:spLocks noChangeArrowheads="1"/>
          </p:cNvSpPr>
          <p:nvPr userDrawn="1"/>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FFFFFF"/>
                </a:solidFill>
                <a:ea typeface="华文楷体" pitchFamily="2" charset="-122"/>
                <a:cs typeface="Arial" pitchFamily="34" charset="0"/>
              </a:rPr>
              <a:t>© 2013 </a:t>
            </a:r>
            <a:r>
              <a:rPr lang="zh-CN" altLang="en-US" sz="600" dirty="0">
                <a:solidFill>
                  <a:srgbClr val="FFFFFF"/>
                </a:solidFill>
                <a:ea typeface="华文楷体" pitchFamily="2" charset="-122"/>
                <a:cs typeface="Arial" pitchFamily="34" charset="0"/>
              </a:rPr>
              <a:t>毕马威企业咨询 （中国）</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有限公司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中国外商独资企业及毕马威华振会计师事务所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中国中外合作经营企业，均是与瑞士实体 </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毕马威国际合作组织 （“毕马威国际”）</a:t>
            </a:r>
            <a:r>
              <a:rPr lang="en-US" altLang="zh-CN" sz="600" dirty="0">
                <a:solidFill>
                  <a:srgbClr val="FFFFFF"/>
                </a:solidFill>
                <a:ea typeface="华文楷体" pitchFamily="2" charset="-122"/>
                <a:cs typeface="Arial" pitchFamily="34" charset="0"/>
              </a:rPr>
              <a:t> </a:t>
            </a:r>
            <a:r>
              <a:rPr lang="zh-CN" altLang="en-US" sz="600" dirty="0">
                <a:solidFill>
                  <a:srgbClr val="FFFFFF"/>
                </a:solidFill>
                <a:ea typeface="华文楷体" pitchFamily="2" charset="-122"/>
                <a:cs typeface="Arial" pitchFamily="34" charset="0"/>
              </a:rPr>
              <a:t>相关联的独立成员所网络中的成员。</a:t>
            </a:r>
            <a:r>
              <a:rPr lang="en-US" altLang="zh-CN" sz="600" dirty="0">
                <a:solidFill>
                  <a:srgbClr val="FFFFFF"/>
                </a:solidFill>
                <a:ea typeface="华文楷体" pitchFamily="2" charset="-122"/>
                <a:cs typeface="Arial" pitchFamily="34" charset="0"/>
              </a:rPr>
              <a:t/>
            </a:r>
            <a:br>
              <a:rPr lang="en-US" altLang="zh-CN" sz="600" dirty="0">
                <a:solidFill>
                  <a:srgbClr val="FFFFFF"/>
                </a:solidFill>
                <a:ea typeface="华文楷体" pitchFamily="2" charset="-122"/>
                <a:cs typeface="Arial" pitchFamily="34" charset="0"/>
              </a:rPr>
            </a:br>
            <a:r>
              <a:rPr lang="zh-CN" altLang="en-US" sz="600" dirty="0">
                <a:solidFill>
                  <a:srgbClr val="FFFFFF"/>
                </a:solidFill>
                <a:ea typeface="华文楷体" pitchFamily="2" charset="-122"/>
                <a:cs typeface="Arial" pitchFamily="34" charset="0"/>
              </a:rPr>
              <a:t>版权所有，不得转载。</a:t>
            </a:r>
          </a:p>
        </p:txBody>
      </p:sp>
      <p:pic>
        <p:nvPicPr>
          <p:cNvPr id="8"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228600" y="0"/>
            <a:ext cx="1600200" cy="868363"/>
          </a:xfrm>
          <a:prstGeom prst="rect">
            <a:avLst/>
          </a:prstGeom>
          <a:noFill/>
          <a:ln w="9525">
            <a:noFill/>
            <a:miter lim="800000"/>
            <a:headEnd/>
            <a:tailEnd/>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4" name="Picture 4" descr="C:\Users\cyxiao\Desktop\1547288_085316074_2.jpg"/>
          <p:cNvPicPr>
            <a:picLocks noChangeAspect="1" noChangeArrowheads="1"/>
          </p:cNvPicPr>
          <p:nvPr userDrawn="1"/>
        </p:nvPicPr>
        <p:blipFill>
          <a:blip r:embed="rId2" cstate="print"/>
          <a:srcRect l="781" t="414" r="5469" b="5923"/>
          <a:stretch>
            <a:fillRect/>
          </a:stretch>
        </p:blipFill>
        <p:spPr bwMode="auto">
          <a:xfrm>
            <a:off x="0" y="0"/>
            <a:ext cx="9144000" cy="6858000"/>
          </a:xfrm>
          <a:prstGeom prst="rect">
            <a:avLst/>
          </a:prstGeom>
          <a:noFill/>
          <a:ln w="9525">
            <a:noFill/>
            <a:miter lim="800000"/>
            <a:headEnd/>
            <a:tailEnd/>
          </a:ln>
        </p:spPr>
      </p:pic>
      <p:sp>
        <p:nvSpPr>
          <p:cNvPr id="5" name="Freeform 12"/>
          <p:cNvSpPr>
            <a:spLocks noChangeAspect="1"/>
          </p:cNvSpPr>
          <p:nvPr userDrawn="1"/>
        </p:nvSpPr>
        <p:spPr bwMode="gray">
          <a:xfrm rot="10800000">
            <a:off x="4038600" y="0"/>
            <a:ext cx="5105400" cy="6858000"/>
          </a:xfrm>
          <a:custGeom>
            <a:avLst/>
            <a:gdLst>
              <a:gd name="connsiteX0" fmla="*/ 30209 w 30209"/>
              <a:gd name="connsiteY0" fmla="*/ 0 h 27539"/>
              <a:gd name="connsiteX1" fmla="*/ 0 w 30209"/>
              <a:gd name="connsiteY1" fmla="*/ 0 h 27539"/>
              <a:gd name="connsiteX2" fmla="*/ 0 w 30209"/>
              <a:gd name="connsiteY2" fmla="*/ 27539 h 27539"/>
              <a:gd name="connsiteX3" fmla="*/ 16529 w 30209"/>
              <a:gd name="connsiteY3" fmla="*/ 27539 h 27539"/>
              <a:gd name="connsiteX4" fmla="*/ 30209 w 30209"/>
              <a:gd name="connsiteY4" fmla="*/ 0 h 27539"/>
              <a:gd name="connsiteX0" fmla="*/ 29333 w 29333"/>
              <a:gd name="connsiteY0" fmla="*/ 0 h 27539"/>
              <a:gd name="connsiteX1" fmla="*/ 0 w 29333"/>
              <a:gd name="connsiteY1" fmla="*/ 0 h 27539"/>
              <a:gd name="connsiteX2" fmla="*/ 0 w 29333"/>
              <a:gd name="connsiteY2" fmla="*/ 27539 h 27539"/>
              <a:gd name="connsiteX3" fmla="*/ 16529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075 w 29333"/>
              <a:gd name="connsiteY3" fmla="*/ 27539 h 27539"/>
              <a:gd name="connsiteX4" fmla="*/ 29333 w 29333"/>
              <a:gd name="connsiteY4" fmla="*/ 0 h 27539"/>
              <a:gd name="connsiteX0" fmla="*/ 29333 w 29333"/>
              <a:gd name="connsiteY0" fmla="*/ 0 h 27539"/>
              <a:gd name="connsiteX1" fmla="*/ 0 w 29333"/>
              <a:gd name="connsiteY1" fmla="*/ 0 h 27539"/>
              <a:gd name="connsiteX2" fmla="*/ 0 w 29333"/>
              <a:gd name="connsiteY2" fmla="*/ 27539 h 27539"/>
              <a:gd name="connsiteX3" fmla="*/ 17512 w 29333"/>
              <a:gd name="connsiteY3" fmla="*/ 27539 h 27539"/>
              <a:gd name="connsiteX4" fmla="*/ 29333 w 29333"/>
              <a:gd name="connsiteY4" fmla="*/ 0 h 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33" h="27539">
                <a:moveTo>
                  <a:pt x="29333" y="0"/>
                </a:moveTo>
                <a:lnTo>
                  <a:pt x="0" y="0"/>
                </a:lnTo>
                <a:lnTo>
                  <a:pt x="0" y="27539"/>
                </a:lnTo>
                <a:lnTo>
                  <a:pt x="17512" y="27539"/>
                </a:lnTo>
                <a:lnTo>
                  <a:pt x="2933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pic>
        <p:nvPicPr>
          <p:cNvPr id="7" name="Picture 2" descr="C:\Users\iwhuang\Desktop\kpmg standard\KPMG brand and logo\logo\Png\KPMG_Plus_Strapline_White.png"/>
          <p:cNvPicPr>
            <a:picLocks noChangeAspect="1" noChangeArrowheads="1"/>
          </p:cNvPicPr>
          <p:nvPr userDrawn="1"/>
        </p:nvPicPr>
        <p:blipFill>
          <a:blip r:embed="rId3" cstate="print"/>
          <a:srcRect/>
          <a:stretch>
            <a:fillRect/>
          </a:stretch>
        </p:blipFill>
        <p:spPr bwMode="auto">
          <a:xfrm>
            <a:off x="6172200" y="0"/>
            <a:ext cx="2819400" cy="1528763"/>
          </a:xfrm>
          <a:prstGeom prst="rect">
            <a:avLst/>
          </a:prstGeom>
          <a:noFill/>
          <a:ln w="9525">
            <a:noFill/>
            <a:miter lim="800000"/>
            <a:headEnd/>
            <a:tailEnd/>
          </a:ln>
        </p:spPr>
      </p:pic>
      <p:sp>
        <p:nvSpPr>
          <p:cNvPr id="8" name="Parallelogram 7"/>
          <p:cNvSpPr>
            <a:spLocks noChangeAspect="1"/>
          </p:cNvSpPr>
          <p:nvPr userDrawn="1"/>
        </p:nvSpPr>
        <p:spPr>
          <a:xfrm>
            <a:off x="8686800" y="-8153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9" name="Parallelogram 8"/>
          <p:cNvSpPr>
            <a:spLocks noChangeAspect="1"/>
          </p:cNvSpPr>
          <p:nvPr userDrawn="1"/>
        </p:nvSpPr>
        <p:spPr>
          <a:xfrm>
            <a:off x="7848600" y="-44196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0" name="Parallelogram 9"/>
          <p:cNvSpPr>
            <a:spLocks noChangeAspect="1"/>
          </p:cNvSpPr>
          <p:nvPr userDrawn="1"/>
        </p:nvSpPr>
        <p:spPr>
          <a:xfrm>
            <a:off x="10744200" y="-11582400"/>
            <a:ext cx="1371600" cy="293846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2" name="Parallelogram 11"/>
          <p:cNvSpPr>
            <a:spLocks noChangeAspect="1"/>
          </p:cNvSpPr>
          <p:nvPr userDrawn="1"/>
        </p:nvSpPr>
        <p:spPr>
          <a:xfrm rot="10800000">
            <a:off x="2479675" y="11495088"/>
            <a:ext cx="1462088"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3" name="Parallelogram 12"/>
          <p:cNvSpPr>
            <a:spLocks noChangeAspect="1"/>
          </p:cNvSpPr>
          <p:nvPr userDrawn="1"/>
        </p:nvSpPr>
        <p:spPr>
          <a:xfrm rot="10800000">
            <a:off x="4267201" y="7761288"/>
            <a:ext cx="1463675" cy="3135312"/>
          </a:xfrm>
          <a:prstGeom prst="parallelogram">
            <a:avLst>
              <a:gd name="adj" fmla="val 79992"/>
            </a:avLst>
          </a:prstGeom>
          <a:gradFill>
            <a:gsLst>
              <a:gs pos="0">
                <a:schemeClr val="bg1"/>
              </a:gs>
              <a:gs pos="41000">
                <a:schemeClr val="bg1">
                  <a:alpha val="81000"/>
                </a:schemeClr>
              </a:gs>
              <a:gs pos="82000">
                <a:schemeClr val="bg1">
                  <a:alpha val="3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endParaRPr lang="en-GB" dirty="0">
              <a:solidFill>
                <a:srgbClr val="FFFFFF"/>
              </a:solidFill>
            </a:endParaRPr>
          </a:p>
        </p:txBody>
      </p:sp>
      <p:sp>
        <p:nvSpPr>
          <p:cNvPr id="11" name="Title 7"/>
          <p:cNvSpPr>
            <a:spLocks noGrp="1"/>
          </p:cNvSpPr>
          <p:nvPr>
            <p:ph type="title"/>
          </p:nvPr>
        </p:nvSpPr>
        <p:spPr bwMode="gray">
          <a:xfrm>
            <a:off x="4800600" y="2895600"/>
            <a:ext cx="3168352" cy="1656184"/>
          </a:xfrm>
          <a:noFill/>
          <a:ln w="9525">
            <a:noFill/>
            <a:miter lim="800000"/>
            <a:headEnd/>
            <a:tailEnd/>
          </a:ln>
        </p:spPr>
        <p:txBody>
          <a:bodyPr anchor="t">
            <a:noAutofit/>
          </a:bodyPr>
          <a:lstStyle>
            <a:lvl1pPr>
              <a:defRPr lang="en-GB" sz="3000" b="1" kern="1200" noProof="0" smtClean="0">
                <a:solidFill>
                  <a:schemeClr val="bg1"/>
                </a:solidFill>
                <a:latin typeface="Arial" pitchFamily="34" charset="0"/>
                <a:ea typeface="华文楷体" pitchFamily="2" charset="-122"/>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r>
              <a:rPr lang="en-US" dirty="0" smtClean="0"/>
              <a:t>Click to edit Master title style</a:t>
            </a:r>
            <a:endParaRPr lang="en-GB" dirty="0"/>
          </a:p>
        </p:txBody>
      </p:sp>
      <p:sp>
        <p:nvSpPr>
          <p:cNvPr id="6" name="Text Placeholder 11"/>
          <p:cNvSpPr>
            <a:spLocks noGrp="1"/>
          </p:cNvSpPr>
          <p:nvPr>
            <p:ph type="body" sz="quarter" idx="10"/>
          </p:nvPr>
        </p:nvSpPr>
        <p:spPr bwMode="gray">
          <a:xfrm>
            <a:off x="6336012" y="5777883"/>
            <a:ext cx="2807989" cy="1080119"/>
          </a:xfrm>
          <a:noFill/>
          <a:ln w="9525">
            <a:noFill/>
            <a:miter lim="800000"/>
            <a:headEnd/>
            <a:tailEnd/>
          </a:ln>
        </p:spPr>
        <p:txBody>
          <a:bodyPr rtlCol="0">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lvl="0"/>
            <a:r>
              <a:rPr lang="en-US" dirty="0" smtClean="0"/>
              <a:t>Click to edit Master text styles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0.50573 -1.51435 L -1.075 3.54121 " pathEditMode="fixed" rAng="0" ptsTypes="AA">
                                      <p:cBhvr>
                                        <p:cTn id="6" dur="1000" fill="hold"/>
                                        <p:tgtEl>
                                          <p:spTgt spid="8"/>
                                        </p:tgtEl>
                                        <p:attrNameLst>
                                          <p:attrName>ppt_x</p:attrName>
                                          <p:attrName>ppt_y</p:attrName>
                                        </p:attrNameLst>
                                      </p:cBhvr>
                                      <p:rCtr x="-790" y="2528"/>
                                    </p:animMotion>
                                  </p:childTnLst>
                                </p:cTn>
                              </p:par>
                              <p:par>
                                <p:cTn id="7" presetID="49" presetClass="path" presetSubtype="0" accel="50000" decel="50000" fill="hold" grpId="0" nodeType="withEffect">
                                  <p:stCondLst>
                                    <p:cond delay="0"/>
                                  </p:stCondLst>
                                  <p:childTnLst>
                                    <p:animMotion origin="layout" path="M 0.15 -0.3368 L -0.84115 2.9301 " pathEditMode="fixed" rAng="0" ptsTypes="AA">
                                      <p:cBhvr>
                                        <p:cTn id="8" dur="1000" fill="hold"/>
                                        <p:tgtEl>
                                          <p:spTgt spid="10"/>
                                        </p:tgtEl>
                                        <p:attrNameLst>
                                          <p:attrName>ppt_x</p:attrName>
                                          <p:attrName>ppt_y</p:attrName>
                                        </p:attrNameLst>
                                      </p:cBhvr>
                                      <p:rCtr x="-496" y="1634"/>
                                    </p:animMotion>
                                  </p:childTnLst>
                                </p:cTn>
                              </p:par>
                              <p:par>
                                <p:cTn id="9" presetID="49" presetClass="path" presetSubtype="0" accel="50000" decel="50000" fill="hold" grpId="0" nodeType="withEffect">
                                  <p:stCondLst>
                                    <p:cond delay="0"/>
                                  </p:stCondLst>
                                  <p:childTnLst>
                                    <p:animMotion origin="layout" path="M 0.00834 2.59259E-6 L -1.23871 4.1 " pathEditMode="fixed" rAng="0" ptsTypes="AA">
                                      <p:cBhvr>
                                        <p:cTn id="10" dur="1000" fill="hold"/>
                                        <p:tgtEl>
                                          <p:spTgt spid="9"/>
                                        </p:tgtEl>
                                        <p:attrNameLst>
                                          <p:attrName>ppt_x</p:attrName>
                                          <p:attrName>ppt_y</p:attrName>
                                        </p:attrNameLst>
                                      </p:cBhvr>
                                      <p:rCtr x="-624" y="2050"/>
                                    </p:animMotion>
                                  </p:childTnLst>
                                </p:cTn>
                              </p:par>
                              <p:par>
                                <p:cTn id="11" presetID="56" presetClass="path" presetSubtype="0" accel="50000" decel="50000" fill="hold" grpId="0" nodeType="withEffect">
                                  <p:stCondLst>
                                    <p:cond delay="0"/>
                                  </p:stCondLst>
                                  <p:childTnLst>
                                    <p:animMotion origin="layout" path="M -0.17604 0.05926 L 0.58646 -2.3713 " pathEditMode="fixed" rAng="0" ptsTypes="AA">
                                      <p:cBhvr>
                                        <p:cTn id="12" dur="1000" fill="hold"/>
                                        <p:tgtEl>
                                          <p:spTgt spid="12"/>
                                        </p:tgtEl>
                                        <p:attrNameLst>
                                          <p:attrName>ppt_x</p:attrName>
                                          <p:attrName>ppt_y</p:attrName>
                                        </p:attrNameLst>
                                      </p:cBhvr>
                                      <p:rCtr x="381" y="-1215"/>
                                    </p:animMotion>
                                  </p:childTnLst>
                                </p:cTn>
                              </p:par>
                              <p:par>
                                <p:cTn id="13" presetID="56" presetClass="path" presetSubtype="0" accel="50000" decel="50000" fill="hold" grpId="0" nodeType="withEffect">
                                  <p:stCondLst>
                                    <p:cond delay="0"/>
                                  </p:stCondLst>
                                  <p:childTnLst>
                                    <p:animMotion origin="layout" path="M -0.17066 0.15115 L 0.8533 -3.24908 " pathEditMode="fixed" rAng="0" ptsTypes="AA">
                                      <p:cBhvr>
                                        <p:cTn id="14" dur="1000" fill="hold"/>
                                        <p:tgtEl>
                                          <p:spTgt spid="13"/>
                                        </p:tgtEl>
                                        <p:attrNameLst>
                                          <p:attrName>ppt_x</p:attrName>
                                          <p:attrName>ppt_y</p:attrName>
                                        </p:attrNameLst>
                                      </p:cBhvr>
                                      <p:rCtr x="512" y="-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7"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8"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9"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0"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1"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22"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3"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4"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5"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sp>
            <p:nvSpPr>
              <p:cNvPr id="16"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STKaiti" pitchFamily="2"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lvl1pPr>
              <a:defRPr sz="2000"/>
            </a:lvl1pPr>
          </a:lstStyle>
          <a:p>
            <a:r>
              <a:rPr lang="en-US" smtClean="0"/>
              <a:t>Click to edit Master title style</a:t>
            </a:r>
            <a:endParaRPr lang="en-GB" dirty="0"/>
          </a:p>
        </p:txBody>
      </p:sp>
      <p:sp>
        <p:nvSpPr>
          <p:cNvPr id="26" name="Text Placeholder 25"/>
          <p:cNvSpPr>
            <a:spLocks noGrp="1"/>
          </p:cNvSpPr>
          <p:nvPr>
            <p:ph type="body" sz="quarter" idx="12"/>
          </p:nvPr>
        </p:nvSpPr>
        <p:spPr bwMode="gray">
          <a:xfrm>
            <a:off x="2113089" y="1196975"/>
            <a:ext cx="6778869" cy="4895850"/>
          </a:xfrm>
        </p:spPr>
        <p:txBody>
          <a:bodyPr/>
          <a:lstStyle>
            <a:lvl5pPr>
              <a:defRPr/>
            </a:lvl5pPr>
            <a:lvl6pPr>
              <a:defRPr/>
            </a:lvl6pPr>
            <a:lvl7pPr>
              <a:defRPr/>
            </a:lvl7pPr>
            <a:lvl8pPr>
              <a:defRPr/>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252046" y="1195200"/>
            <a:ext cx="1594338" cy="4895850"/>
          </a:xfrm>
        </p:spPr>
        <p:txBody>
          <a:bodyPr rIns="144000">
            <a:normAutofit/>
          </a:bodyPr>
          <a:lstStyle>
            <a:lvl1pPr>
              <a:lnSpc>
                <a:spcPct val="135000"/>
              </a:lnSpc>
              <a:defRPr sz="900">
                <a:solidFill>
                  <a:srgbClr val="00338D"/>
                </a:solidFill>
              </a:defRPr>
            </a:lvl1pPr>
            <a:lvl2pPr marL="180975" indent="-180975">
              <a:lnSpc>
                <a:spcPct val="135000"/>
              </a:lnSpc>
              <a:buClr>
                <a:srgbClr val="00338D"/>
              </a:buClr>
              <a:buFont typeface="Arial" pitchFamily="34" charset="0"/>
              <a:buChar char="■"/>
              <a:defRPr b="1">
                <a:solidFill>
                  <a:srgbClr val="00338D"/>
                </a:solidFill>
              </a:defRPr>
            </a:lvl2pPr>
            <a:lvl3pPr marL="3619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900" b="1" kern="1200" baseline="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7"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9"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6" name="Title 5"/>
          <p:cNvSpPr>
            <a:spLocks noGrp="1"/>
          </p:cNvSpPr>
          <p:nvPr>
            <p:ph type="title"/>
          </p:nvPr>
        </p:nvSpPr>
        <p:spPr bwMode="gray"/>
        <p:txBody>
          <a:bodyPr/>
          <a:lstStyle>
            <a:lvl1pPr>
              <a:defRPr>
                <a:latin typeface="Arial" pitchFamily="34" charset="0"/>
                <a:ea typeface="华文楷体" pitchFamily="2" charset="-122"/>
                <a:cs typeface="Arial" pitchFamily="34" charset="0"/>
              </a:defRPr>
            </a:lvl1pPr>
          </a:lstStyle>
          <a:p>
            <a:r>
              <a:rPr lang="en-US" smtClean="0"/>
              <a:t>Click to edit Master title style</a:t>
            </a:r>
            <a:endParaRPr lang="en-GB" dirty="0"/>
          </a:p>
        </p:txBody>
      </p:sp>
      <p:sp>
        <p:nvSpPr>
          <p:cNvPr id="10"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8"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2"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dirty="0"/>
          </a:p>
        </p:txBody>
      </p:sp>
      <p:sp>
        <p:nvSpPr>
          <p:cNvPr id="14" name="Text Placeholder 13"/>
          <p:cNvSpPr>
            <a:spLocks noGrp="1"/>
          </p:cNvSpPr>
          <p:nvPr>
            <p:ph type="body" sz="quarter" idx="13"/>
          </p:nvPr>
        </p:nvSpPr>
        <p:spPr bwMode="gray">
          <a:xfrm>
            <a:off x="2113085"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15"/>
          <p:cNvSpPr>
            <a:spLocks noGrp="1"/>
          </p:cNvSpPr>
          <p:nvPr>
            <p:ph type="body" sz="quarter" idx="14"/>
          </p:nvPr>
        </p:nvSpPr>
        <p:spPr bwMode="gray">
          <a:xfrm>
            <a:off x="5568462" y="1196975"/>
            <a:ext cx="3323492" cy="2376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17"/>
          <p:cNvSpPr>
            <a:spLocks noGrp="1"/>
          </p:cNvSpPr>
          <p:nvPr>
            <p:ph type="body" sz="quarter" idx="15"/>
          </p:nvPr>
        </p:nvSpPr>
        <p:spPr bwMode="gray">
          <a:xfrm>
            <a:off x="2113085"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Text Placeholder 19"/>
          <p:cNvSpPr>
            <a:spLocks noGrp="1"/>
          </p:cNvSpPr>
          <p:nvPr>
            <p:ph type="body" sz="quarter" idx="16"/>
          </p:nvPr>
        </p:nvSpPr>
        <p:spPr bwMode="gray">
          <a:xfrm>
            <a:off x="5568462" y="3716339"/>
            <a:ext cx="3323492"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7" name="Freeform 29"/>
          <p:cNvSpPr>
            <a:spLocks/>
          </p:cNvSpPr>
          <p:nvPr userDrawn="1"/>
        </p:nvSpPr>
        <p:spPr bwMode="gray">
          <a:xfrm>
            <a:off x="1" y="906465"/>
            <a:ext cx="1846263" cy="5475287"/>
          </a:xfrm>
          <a:custGeom>
            <a:avLst/>
            <a:gdLst>
              <a:gd name="T0" fmla="*/ 0 w 1260"/>
              <a:gd name="T1" fmla="*/ 0 h 3748"/>
              <a:gd name="T2" fmla="*/ 0 w 1260"/>
              <a:gd name="T3" fmla="*/ 3748 h 3748"/>
              <a:gd name="T4" fmla="*/ 1260 w 1260"/>
              <a:gd name="T5" fmla="*/ 3748 h 3748"/>
              <a:gd name="T6" fmla="*/ 1260 w 1260"/>
              <a:gd name="T7" fmla="*/ 0 h 3748"/>
              <a:gd name="T8" fmla="*/ 0 w 1260"/>
              <a:gd name="T9" fmla="*/ 0 h 3748"/>
              <a:gd name="T10" fmla="*/ 0 w 1260"/>
              <a:gd name="T11" fmla="*/ 0 h 3748"/>
              <a:gd name="T12" fmla="*/ 0 60000 65536"/>
              <a:gd name="T13" fmla="*/ 0 60000 65536"/>
              <a:gd name="T14" fmla="*/ 0 60000 65536"/>
              <a:gd name="T15" fmla="*/ 0 60000 65536"/>
              <a:gd name="T16" fmla="*/ 0 60000 65536"/>
              <a:gd name="T17" fmla="*/ 0 60000 65536"/>
              <a:gd name="T18" fmla="*/ 0 w 1260"/>
              <a:gd name="T19" fmla="*/ 0 h 3748"/>
              <a:gd name="T20" fmla="*/ 1260 w 1260"/>
              <a:gd name="T21" fmla="*/ 3748 h 3748"/>
            </a:gdLst>
            <a:ahLst/>
            <a:cxnLst>
              <a:cxn ang="T12">
                <a:pos x="T0" y="T1"/>
              </a:cxn>
              <a:cxn ang="T13">
                <a:pos x="T2" y="T3"/>
              </a:cxn>
              <a:cxn ang="T14">
                <a:pos x="T4" y="T5"/>
              </a:cxn>
              <a:cxn ang="T15">
                <a:pos x="T6" y="T7"/>
              </a:cxn>
              <a:cxn ang="T16">
                <a:pos x="T8" y="T9"/>
              </a:cxn>
              <a:cxn ang="T17">
                <a:pos x="T10" y="T11"/>
              </a:cxn>
            </a:cxnLst>
            <a:rect l="T18" t="T19" r="T20" b="T21"/>
            <a:pathLst>
              <a:path w="1260" h="3748">
                <a:moveTo>
                  <a:pt x="0" y="0"/>
                </a:moveTo>
                <a:lnTo>
                  <a:pt x="0" y="3748"/>
                </a:lnTo>
                <a:lnTo>
                  <a:pt x="1260" y="3748"/>
                </a:lnTo>
                <a:lnTo>
                  <a:pt x="1260" y="0"/>
                </a:lnTo>
                <a:lnTo>
                  <a:pt x="0" y="0"/>
                </a:lnTo>
                <a:close/>
              </a:path>
            </a:pathLst>
          </a:custGeom>
          <a:solidFill>
            <a:srgbClr val="DCDDDD"/>
          </a:solidFill>
          <a:ln w="9525" cap="flat" cmpd="sng">
            <a:noFill/>
            <a:prstDash val="solid"/>
            <a:round/>
            <a:headEnd type="none" w="med" len="med"/>
            <a:tailEnd type="none" w="med" len="me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1"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4" name="Chart Placeholder 13"/>
          <p:cNvSpPr>
            <a:spLocks noGrp="1"/>
          </p:cNvSpPr>
          <p:nvPr>
            <p:ph type="chart" sz="quarter" idx="15"/>
          </p:nvPr>
        </p:nvSpPr>
        <p:spPr bwMode="gray">
          <a:xfrm>
            <a:off x="2113085" y="1196975"/>
            <a:ext cx="3323492" cy="2376488"/>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6" name="Chart Placeholder 15"/>
          <p:cNvSpPr>
            <a:spLocks noGrp="1"/>
          </p:cNvSpPr>
          <p:nvPr>
            <p:ph type="chart" sz="quarter" idx="16"/>
          </p:nvPr>
        </p:nvSpPr>
        <p:spPr bwMode="gray">
          <a:xfrm>
            <a:off x="2113085" y="3716339"/>
            <a:ext cx="3323492" cy="2376487"/>
          </a:xfrm>
        </p:spPr>
        <p:txBody>
          <a:bodyPr rtlCol="0" anchor="ctr">
            <a:noAutofit/>
          </a:bodyPr>
          <a:lstStyle>
            <a:lvl1pPr algn="ctr">
              <a:defRPr/>
            </a:lvl1pPr>
          </a:lstStyle>
          <a:p>
            <a:pPr lvl="0"/>
            <a:r>
              <a:rPr lang="en-US" noProof="0" dirty="0" smtClean="0"/>
              <a:t>Click icon to add chart</a:t>
            </a:r>
            <a:endParaRPr lang="en-GB" noProof="0" dirty="0"/>
          </a:p>
        </p:txBody>
      </p:sp>
      <p:sp>
        <p:nvSpPr>
          <p:cNvPr id="18" name="Text Placeholder 17"/>
          <p:cNvSpPr>
            <a:spLocks noGrp="1"/>
          </p:cNvSpPr>
          <p:nvPr>
            <p:ph type="body" sz="quarter" idx="17"/>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Freeform 41"/>
          <p:cNvSpPr>
            <a:spLocks/>
          </p:cNvSpPr>
          <p:nvPr userDrawn="1"/>
        </p:nvSpPr>
        <p:spPr bwMode="gray">
          <a:xfrm>
            <a:off x="1" y="0"/>
            <a:ext cx="4822825" cy="5591175"/>
          </a:xfrm>
          <a:custGeom>
            <a:avLst/>
            <a:gdLst/>
            <a:ahLst/>
            <a:cxnLst>
              <a:cxn ang="0">
                <a:pos x="0" y="0"/>
              </a:cxn>
              <a:cxn ang="0">
                <a:pos x="0" y="3522"/>
              </a:cxn>
              <a:cxn ang="0">
                <a:pos x="2247" y="3522"/>
              </a:cxn>
              <a:cxn ang="0">
                <a:pos x="3291" y="0"/>
              </a:cxn>
              <a:cxn ang="0">
                <a:pos x="0" y="0"/>
              </a:cxn>
            </a:cxnLst>
            <a:rect l="0" t="0" r="r" b="b"/>
            <a:pathLst>
              <a:path w="3291" h="3522">
                <a:moveTo>
                  <a:pt x="0" y="0"/>
                </a:moveTo>
                <a:lnTo>
                  <a:pt x="0" y="3522"/>
                </a:lnTo>
                <a:lnTo>
                  <a:pt x="2247" y="3522"/>
                </a:lnTo>
                <a:lnTo>
                  <a:pt x="329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a typeface="STKaiti" pitchFamily="2" charset="-122"/>
              <a:cs typeface="Arial" charset="0"/>
            </a:endParaRPr>
          </a:p>
        </p:txBody>
      </p:sp>
      <p:sp>
        <p:nvSpPr>
          <p:cNvPr id="6" name="Title 9"/>
          <p:cNvSpPr>
            <a:spLocks noGrp="1"/>
          </p:cNvSpPr>
          <p:nvPr>
            <p:ph type="title"/>
          </p:nvPr>
        </p:nvSpPr>
        <p:spPr bwMode="gray">
          <a:xfrm>
            <a:off x="317993" y="1556792"/>
            <a:ext cx="3522853" cy="2016224"/>
          </a:xfrm>
          <a:noFill/>
          <a:ln w="9525">
            <a:noFill/>
            <a:miter lim="800000"/>
            <a:headEnd/>
            <a:tailEnd/>
          </a:ln>
        </p:spPr>
        <p:txBody>
          <a:bodyPr anchor="t">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17989" y="3789363"/>
            <a:ext cx="3124200" cy="1079500"/>
          </a:xfrm>
          <a:noFill/>
          <a:ln w="9525">
            <a:noFill/>
            <a:miter lim="800000"/>
            <a:headEnd/>
            <a:tailEnd/>
          </a:ln>
        </p:spPr>
        <p:txBody>
          <a:bodyPr>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3" name="Title 2"/>
          <p:cNvSpPr>
            <a:spLocks noGrp="1"/>
          </p:cNvSpPr>
          <p:nvPr>
            <p:ph type="title"/>
          </p:nvPr>
        </p:nvSpPr>
        <p:spPr bwMode="gray"/>
        <p:txBody>
          <a:bodyPr/>
          <a:lstStyle/>
          <a:p>
            <a:r>
              <a:rPr lang="en-US" smtClean="0"/>
              <a:t>Click to edit Master title style</a:t>
            </a:r>
            <a:endParaRPr lang="en-GB" dirty="0"/>
          </a:p>
        </p:txBody>
      </p:sp>
      <p:sp>
        <p:nvSpPr>
          <p:cNvPr id="6"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lvl1pPr>
              <a:defRPr/>
            </a:lvl1pPr>
          </a:lstStyle>
          <a:p>
            <a:pPr lvl="0"/>
            <a:r>
              <a:rPr lang="en-US" altLang="zh-CN" smtClean="0"/>
              <a:t>Click to edit Master title style</a:t>
            </a:r>
            <a:endParaRPr lang="en-GB" dirty="0"/>
          </a:p>
        </p:txBody>
      </p:sp>
      <p:sp>
        <p:nvSpPr>
          <p:cNvPr id="6" name="Text Placeholder 5"/>
          <p:cNvSpPr>
            <a:spLocks noGrp="1"/>
          </p:cNvSpPr>
          <p:nvPr>
            <p:ph type="body" sz="quarter" idx="10"/>
          </p:nvPr>
        </p:nvSpPr>
        <p:spPr bwMode="gray"/>
        <p:txBody>
          <a:bodyPr/>
          <a:lstStyle>
            <a:lvl1pPr>
              <a:defRPr/>
            </a:lvl1pPr>
            <a:lvl2pPr>
              <a:defRPr/>
            </a:lvl2pPr>
            <a:lvl3pPr>
              <a:defRPr/>
            </a:lvl3pPr>
            <a:lvl4pPr>
              <a:defRPr/>
            </a:lvl4pPr>
            <a:lvl5pPr>
              <a:defRPr/>
            </a:lvl5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1139" y="1389063"/>
            <a:ext cx="4264025" cy="4525962"/>
          </a:xfrm>
        </p:spPr>
        <p:txBody>
          <a:bodyPr/>
          <a:lstStyle>
            <a:lvl1pPr marL="250825" indent="-250825">
              <a:buFont typeface="+mj-lt"/>
              <a:buAutoNum type="arabicPeriod"/>
              <a:defRPr sz="1400">
                <a:solidFill>
                  <a:schemeClr val="tx1"/>
                </a:solidFill>
              </a:defRPr>
            </a:lvl1pPr>
            <a:lvl2pPr marL="249238" indent="0">
              <a:defRPr sz="1400"/>
            </a:lvl2pPr>
            <a:lvl3pPr marL="139700" indent="-139700">
              <a:buFont typeface="Arial" pitchFamily="34" charset="0"/>
              <a:buChar char="-"/>
              <a:defRPr sz="1400"/>
            </a:lvl3pPr>
            <a:lvl4pPr marL="365125" indent="117475">
              <a:buFont typeface="Arial" pitchFamily="34" charset="0"/>
              <a:buChar char="-"/>
              <a:defRPr sz="1400"/>
            </a:lvl4pPr>
            <a:lvl5pPr marL="809625" indent="-117475">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27563" y="1389063"/>
            <a:ext cx="4265612" cy="4525962"/>
          </a:xfrm>
        </p:spPr>
        <p:txBody>
          <a:bodyPr/>
          <a:lstStyle>
            <a:lvl1pPr marL="0" indent="144463">
              <a:buFont typeface="Arial" pitchFamily="34" charset="0"/>
              <a:buChar char="-"/>
              <a:defRPr sz="1400">
                <a:solidFill>
                  <a:schemeClr val="tx1"/>
                </a:solidFill>
              </a:defRPr>
            </a:lvl1pPr>
            <a:lvl2pPr marL="249238" indent="115888">
              <a:buFont typeface="Arial" pitchFamily="34" charset="0"/>
              <a:buChar char="-"/>
              <a:defRPr sz="1400"/>
            </a:lvl2pPr>
            <a:lvl3pPr marL="388938" indent="-141288">
              <a:buFont typeface="Arial" pitchFamily="34" charset="0"/>
              <a:buChar char="-"/>
              <a:defRPr sz="1400"/>
            </a:lvl3pPr>
            <a:lvl4pPr marL="249238" indent="130175">
              <a:buFont typeface="Arial" pitchFamily="34" charset="0"/>
              <a:buChar char="-"/>
              <a:defRPr sz="1400"/>
            </a:lvl4pPr>
            <a:lvl5pPr marL="249238" indent="130175">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ea typeface="STKaiti" pitchFamily="2" charset="-122"/>
              <a:cs typeface="Arial" charset="0"/>
            </a:endParaRPr>
          </a:p>
        </p:txBody>
      </p:sp>
      <p:sp>
        <p:nvSpPr>
          <p:cNvPr id="8" name="Line 10"/>
          <p:cNvSpPr>
            <a:spLocks noChangeShapeType="1"/>
          </p:cNvSpPr>
          <p:nvPr userDrawn="1"/>
        </p:nvSpPr>
        <p:spPr bwMode="gray">
          <a:xfrm>
            <a:off x="179389" y="6381750"/>
            <a:ext cx="8713787" cy="0"/>
          </a:xfrm>
          <a:prstGeom prst="line">
            <a:avLst/>
          </a:prstGeom>
          <a:noFill/>
          <a:ln w="3175">
            <a:solidFill>
              <a:schemeClr val="tx1"/>
            </a:solidFill>
            <a:round/>
            <a:headEnd/>
            <a:tailEnd/>
          </a:ln>
        </p:spPr>
        <p:txBody>
          <a:bodyPr/>
          <a:lstStyle/>
          <a:p>
            <a:pPr>
              <a:defRPr/>
            </a:pPr>
            <a:endParaRPr lang="en-GB" dirty="0">
              <a:solidFill>
                <a:srgbClr val="000000"/>
              </a:solidFill>
              <a:ea typeface="华文楷体" pitchFamily="2" charset="-122"/>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9"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9"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9" y="3716339"/>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9" y="3716339"/>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4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a:defRPr/>
            </a:pPr>
            <a:endParaRPr lang="en-GB" dirty="0">
              <a:solidFill>
                <a:srgbClr val="000000"/>
              </a:solidFill>
              <a:ea typeface="宋体" pitchFamily="2"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a:defRPr/>
            </a:pPr>
            <a:endParaRPr lang="en-GB" dirty="0">
              <a:solidFill>
                <a:srgbClr val="000000"/>
              </a:solidFill>
              <a:ea typeface="宋体" pitchFamily="2" charset="-122"/>
              <a:cs typeface="Arial" charset="0"/>
            </a:endParaRPr>
          </a:p>
        </p:txBody>
      </p:sp>
      <p:sp>
        <p:nvSpPr>
          <p:cNvPr id="10" name="Text Placeholder 7"/>
          <p:cNvSpPr>
            <a:spLocks noGrp="1"/>
          </p:cNvSpPr>
          <p:nvPr>
            <p:ph type="body" sz="quarter" idx="12"/>
          </p:nvPr>
        </p:nvSpPr>
        <p:spPr bwMode="gray">
          <a:xfrm>
            <a:off x="252046" y="1195200"/>
            <a:ext cx="1594338" cy="4895850"/>
          </a:xfrm>
        </p:spPr>
        <p:txBody>
          <a:bodyPr rIns="144000" rtlCol="0">
            <a:normAutofit/>
          </a:bodyPr>
          <a:lstStyle>
            <a:lvl1pPr algn="l" defTabSz="914400" rtl="0" eaLnBrk="1" latinLnBrk="0" hangingPunct="1">
              <a:lnSpc>
                <a:spcPct val="135000"/>
              </a:lnSpc>
              <a:spcBef>
                <a:spcPts val="600"/>
              </a:spcBef>
              <a:buFont typeface="Arial" pitchFamily="34" charset="0"/>
              <a:defRPr lang="en-US" sz="900" b="1" kern="1200" noProof="0" dirty="0" smtClean="0">
                <a:solidFill>
                  <a:srgbClr val="00338D"/>
                </a:solidFill>
                <a:latin typeface="Arial" pitchFamily="34" charset="0"/>
                <a:ea typeface="+mn-ea"/>
                <a:cs typeface="Arial" pitchFamily="34" charset="0"/>
              </a:defRPr>
            </a:lvl1pPr>
            <a:lvl2pPr marL="180975" indent="-180975"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2pPr>
            <a:lvl3pPr marL="3619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3pPr>
            <a:lvl4pPr marL="539750" indent="-177800" algn="l" defTabSz="914400" rtl="0" eaLnBrk="1" latinLnBrk="0" hangingPunct="1">
              <a:lnSpc>
                <a:spcPct val="135000"/>
              </a:lnSpc>
              <a:spcBef>
                <a:spcPts val="600"/>
              </a:spcBef>
              <a:buClr>
                <a:srgbClr val="00338D"/>
              </a:buClr>
              <a:buFont typeface="Arial" pitchFamily="34" charset="0"/>
              <a:buChar char="■"/>
              <a:defRPr lang="en-US" sz="900" b="1" kern="1200" noProof="0" dirty="0" smtClean="0">
                <a:solidFill>
                  <a:srgbClr val="00338D"/>
                </a:solidFill>
                <a:latin typeface="Arial" pitchFamily="34" charset="0"/>
                <a:ea typeface="+mn-ea"/>
                <a:cs typeface="Arial" pitchFamily="34" charset="0"/>
              </a:defRPr>
            </a:lvl4pPr>
            <a:lvl5pPr marL="719138" indent="-174625" algn="l" defTabSz="914400" rtl="0" eaLnBrk="1" latinLnBrk="0" hangingPunct="1">
              <a:lnSpc>
                <a:spcPct val="135000"/>
              </a:lnSpc>
              <a:spcBef>
                <a:spcPts val="600"/>
              </a:spcBef>
              <a:buClr>
                <a:srgbClr val="00338D"/>
              </a:buClr>
              <a:buFont typeface="Arial" pitchFamily="34" charset="0"/>
              <a:buChar char="–"/>
              <a:defRPr lang="en-GB" sz="900" b="1" kern="1200" noProof="0" dirty="0" smtClean="0">
                <a:solidFill>
                  <a:srgbClr val="00338D"/>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6" name="Text Placeholder 25"/>
          <p:cNvSpPr>
            <a:spLocks noGrp="1"/>
          </p:cNvSpPr>
          <p:nvPr>
            <p:ph type="body" sz="quarter" idx="13"/>
          </p:nvPr>
        </p:nvSpPr>
        <p:spPr bwMode="gray">
          <a:xfrm>
            <a:off x="2113085"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7"/>
          <p:cNvSpPr>
            <a:spLocks noGrp="1"/>
          </p:cNvSpPr>
          <p:nvPr>
            <p:ph type="body" sz="quarter" idx="14"/>
          </p:nvPr>
        </p:nvSpPr>
        <p:spPr bwMode="gray">
          <a:xfrm>
            <a:off x="5568462" y="1196975"/>
            <a:ext cx="332349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5"/>
          <p:cNvSpPr>
            <a:spLocks noGrp="1"/>
          </p:cNvSpPr>
          <p:nvPr>
            <p:ph type="body" sz="quarter" idx="13"/>
          </p:nvPr>
        </p:nvSpPr>
        <p:spPr bwMode="gray">
          <a:xfrm>
            <a:off x="2113085" y="1125438"/>
            <a:ext cx="3323492" cy="50398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5568462" y="1124744"/>
            <a:ext cx="3323492" cy="504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Two Text">
    <p:spTree>
      <p:nvGrpSpPr>
        <p:cNvPr id="1" name=""/>
        <p:cNvGrpSpPr/>
        <p:nvPr/>
      </p:nvGrpSpPr>
      <p:grpSpPr>
        <a:xfrm>
          <a:off x="0" y="0"/>
          <a:ext cx="0" cy="0"/>
          <a:chOff x="0" y="0"/>
          <a:chExt cx="0" cy="0"/>
        </a:xfrm>
      </p:grpSpPr>
      <p:sp>
        <p:nvSpPr>
          <p:cNvPr id="7"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8"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5"/>
          <p:cNvSpPr>
            <a:spLocks noGrp="1"/>
          </p:cNvSpPr>
          <p:nvPr>
            <p:ph type="body" sz="quarter" idx="13"/>
          </p:nvPr>
        </p:nvSpPr>
        <p:spPr bwMode="gray">
          <a:xfrm>
            <a:off x="2113085" y="1125438"/>
            <a:ext cx="3323492" cy="50398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27"/>
          <p:cNvSpPr>
            <a:spLocks noGrp="1"/>
          </p:cNvSpPr>
          <p:nvPr>
            <p:ph type="body" sz="quarter" idx="14"/>
          </p:nvPr>
        </p:nvSpPr>
        <p:spPr bwMode="gray">
          <a:xfrm>
            <a:off x="5568462" y="1124744"/>
            <a:ext cx="3323492" cy="50405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7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_Title and Text">
    <p:spTree>
      <p:nvGrpSpPr>
        <p:cNvPr id="1" name=""/>
        <p:cNvGrpSpPr/>
        <p:nvPr/>
      </p:nvGrpSpPr>
      <p:grpSpPr>
        <a:xfrm>
          <a:off x="0" y="0"/>
          <a:ext cx="0" cy="0"/>
          <a:chOff x="0" y="0"/>
          <a:chExt cx="0" cy="0"/>
        </a:xfrm>
      </p:grpSpPr>
      <p:sp>
        <p:nvSpPr>
          <p:cNvPr id="5"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sp>
        <p:nvSpPr>
          <p:cNvPr id="7"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sz="1400" dirty="0">
              <a:solidFill>
                <a:srgbClr val="000000"/>
              </a:solidFill>
              <a:latin typeface="Univers 45 Light"/>
              <a:ea typeface="宋体" charset="-122"/>
              <a:cs typeface="Arial" charset="0"/>
            </a:endParaRPr>
          </a:p>
        </p:txBody>
      </p:sp>
      <p:grpSp>
        <p:nvGrpSpPr>
          <p:cNvPr id="2" name="Group 9"/>
          <p:cNvGrpSpPr/>
          <p:nvPr userDrawn="1"/>
        </p:nvGrpSpPr>
        <p:grpSpPr bwMode="gray">
          <a:xfrm>
            <a:off x="0" y="904880"/>
            <a:ext cx="9135208" cy="5476453"/>
            <a:chOff x="0" y="904875"/>
            <a:chExt cx="9896475" cy="5476453"/>
          </a:xfrm>
          <a:noFill/>
        </p:grpSpPr>
        <p:grpSp>
          <p:nvGrpSpPr>
            <p:cNvPr id="3" name="Group 53"/>
            <p:cNvGrpSpPr/>
            <p:nvPr/>
          </p:nvGrpSpPr>
          <p:grpSpPr bwMode="gray">
            <a:xfrm>
              <a:off x="269875" y="1193800"/>
              <a:ext cx="9356725" cy="4896000"/>
              <a:chOff x="269875" y="1193800"/>
              <a:chExt cx="9356725" cy="4896000"/>
            </a:xfrm>
            <a:grpFill/>
          </p:grpSpPr>
          <p:sp>
            <p:nvSpPr>
              <p:cNvPr id="15" name="Rectangle 18"/>
              <p:cNvSpPr>
                <a:spLocks noChangeArrowheads="1"/>
              </p:cNvSpPr>
              <p:nvPr/>
            </p:nvSpPr>
            <p:spPr bwMode="gray">
              <a:xfrm>
                <a:off x="269875" y="1193800"/>
                <a:ext cx="9356725" cy="48942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6" name="Rectangle 19"/>
              <p:cNvSpPr>
                <a:spLocks noChangeArrowheads="1"/>
              </p:cNvSpPr>
              <p:nvPr/>
            </p:nvSpPr>
            <p:spPr bwMode="gray">
              <a:xfrm>
                <a:off x="269875" y="3568700"/>
                <a:ext cx="9356725" cy="144463"/>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7" name="Rectangle 20"/>
              <p:cNvSpPr>
                <a:spLocks noChangeArrowheads="1"/>
              </p:cNvSpPr>
              <p:nvPr/>
            </p:nvSpPr>
            <p:spPr bwMode="gray">
              <a:xfrm>
                <a:off x="4013200" y="1193800"/>
                <a:ext cx="1444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8" name="Rectangle 21"/>
              <p:cNvSpPr>
                <a:spLocks noChangeArrowheads="1"/>
              </p:cNvSpPr>
              <p:nvPr/>
            </p:nvSpPr>
            <p:spPr bwMode="gray">
              <a:xfrm>
                <a:off x="2000250" y="1193800"/>
                <a:ext cx="284163"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9" name="Rectangle 22"/>
              <p:cNvSpPr>
                <a:spLocks noChangeArrowheads="1"/>
              </p:cNvSpPr>
              <p:nvPr/>
            </p:nvSpPr>
            <p:spPr bwMode="gray">
              <a:xfrm>
                <a:off x="5884863"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20" name="Rectangle 23"/>
              <p:cNvSpPr>
                <a:spLocks noChangeArrowheads="1"/>
              </p:cNvSpPr>
              <p:nvPr/>
            </p:nvSpPr>
            <p:spPr bwMode="gray">
              <a:xfrm>
                <a:off x="7756525" y="1193800"/>
                <a:ext cx="142875" cy="4896000"/>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nvGrpSpPr>
            <p:cNvPr id="4" name="Group 42"/>
            <p:cNvGrpSpPr/>
            <p:nvPr/>
          </p:nvGrpSpPr>
          <p:grpSpPr bwMode="gray">
            <a:xfrm>
              <a:off x="0" y="904875"/>
              <a:ext cx="9896475" cy="5476453"/>
              <a:chOff x="0" y="904875"/>
              <a:chExt cx="9896475" cy="5476453"/>
            </a:xfrm>
            <a:grpFill/>
          </p:grpSpPr>
          <p:sp>
            <p:nvSpPr>
              <p:cNvPr id="11" name="Rectangle 25"/>
              <p:cNvSpPr>
                <a:spLocks noChangeArrowheads="1"/>
              </p:cNvSpPr>
              <p:nvPr/>
            </p:nvSpPr>
            <p:spPr bwMode="gray">
              <a:xfrm>
                <a:off x="4913313" y="904875"/>
                <a:ext cx="71437" cy="287338"/>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2" name="Rectangle 26"/>
              <p:cNvSpPr>
                <a:spLocks noChangeArrowheads="1"/>
              </p:cNvSpPr>
              <p:nvPr/>
            </p:nvSpPr>
            <p:spPr bwMode="gray">
              <a:xfrm>
                <a:off x="4913313" y="6088063"/>
                <a:ext cx="71437" cy="293265"/>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3" name="Rectangle 27"/>
              <p:cNvSpPr>
                <a:spLocks noChangeArrowheads="1"/>
              </p:cNvSpPr>
              <p:nvPr/>
            </p:nvSpPr>
            <p:spPr bwMode="gray">
              <a:xfrm>
                <a:off x="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sp>
            <p:nvSpPr>
              <p:cNvPr id="14" name="Rectangle 28"/>
              <p:cNvSpPr>
                <a:spLocks noChangeArrowheads="1"/>
              </p:cNvSpPr>
              <p:nvPr/>
            </p:nvSpPr>
            <p:spPr bwMode="gray">
              <a:xfrm>
                <a:off x="9626600" y="3605213"/>
                <a:ext cx="269875" cy="71437"/>
              </a:xfrm>
              <a:prstGeom prst="rect">
                <a:avLst/>
              </a:prstGeom>
              <a:grpFill/>
              <a:ln w="6350" cap="flat" cmpd="sng" algn="ctr">
                <a:noFill/>
                <a:prstDash val="solid"/>
                <a:round/>
                <a:headEnd type="none" w="med" len="med"/>
                <a:tailEnd type="none" w="med" len="med"/>
              </a:ln>
              <a:effectLst/>
            </p:spPr>
            <p:txBody>
              <a:bodyPr lIns="0" tIns="0" rIns="0" bIns="0"/>
              <a:lstStyle/>
              <a:p>
                <a:pPr fontAlgn="base">
                  <a:spcBef>
                    <a:spcPct val="50000"/>
                  </a:spcBef>
                  <a:spcAft>
                    <a:spcPct val="0"/>
                  </a:spcAft>
                  <a:defRPr/>
                </a:pPr>
                <a:endParaRPr lang="en-US" sz="1200" dirty="0">
                  <a:solidFill>
                    <a:srgbClr val="000000"/>
                  </a:solidFill>
                  <a:ea typeface="宋体" charset="-122"/>
                  <a:cs typeface="Arial" charset="0"/>
                </a:endParaRPr>
              </a:p>
            </p:txBody>
          </p:sp>
        </p:grpSp>
      </p:grpSp>
      <p:sp>
        <p:nvSpPr>
          <p:cNvPr id="6" name="Title 5"/>
          <p:cNvSpPr>
            <a:spLocks noGrp="1"/>
          </p:cNvSpPr>
          <p:nvPr>
            <p:ph type="title"/>
          </p:nvPr>
        </p:nvSpPr>
        <p:spPr bwMode="gray">
          <a:xfrm>
            <a:off x="2112650" y="116632"/>
            <a:ext cx="6779304" cy="576064"/>
          </a:xfrm>
        </p:spPr>
        <p:txBody>
          <a:bodyPr/>
          <a:lstStyle/>
          <a:p>
            <a:r>
              <a:rPr lang="en-US" dirty="0" smtClean="0"/>
              <a:t>Click to edit Master title style</a:t>
            </a:r>
            <a:endParaRPr lang="en-GB" dirty="0"/>
          </a:p>
        </p:txBody>
      </p:sp>
      <p:sp>
        <p:nvSpPr>
          <p:cNvPr id="26" name="Text Placeholder 25"/>
          <p:cNvSpPr>
            <a:spLocks noGrp="1"/>
          </p:cNvSpPr>
          <p:nvPr>
            <p:ph type="body" sz="quarter" idx="12"/>
          </p:nvPr>
        </p:nvSpPr>
        <p:spPr bwMode="gray">
          <a:xfrm>
            <a:off x="2113094" y="1124744"/>
            <a:ext cx="6778869" cy="5040560"/>
          </a:xfrm>
        </p:spPr>
        <p:txBody>
          <a:bodyPr/>
          <a:lstStyle>
            <a:lvl5pPr>
              <a:defRPr/>
            </a:lvl5pPr>
            <a:lvl6pPr>
              <a:defRPr/>
            </a:lvl6pPr>
            <a:lvl7pPr>
              <a:defRPr/>
            </a:lvl7pPr>
            <a:lvl8pPr>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Line 33"/>
          <p:cNvSpPr>
            <a:spLocks noChangeShapeType="1"/>
          </p:cNvSpPr>
          <p:nvPr userDrawn="1"/>
        </p:nvSpPr>
        <p:spPr bwMode="gray">
          <a:xfrm>
            <a:off x="0" y="6381750"/>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
        <p:nvSpPr>
          <p:cNvPr id="3" name="Line 31"/>
          <p:cNvSpPr>
            <a:spLocks noChangeShapeType="1"/>
          </p:cNvSpPr>
          <p:nvPr userDrawn="1"/>
        </p:nvSpPr>
        <p:spPr bwMode="gray">
          <a:xfrm>
            <a:off x="0" y="906463"/>
            <a:ext cx="9136063" cy="0"/>
          </a:xfrm>
          <a:prstGeom prst="line">
            <a:avLst/>
          </a:prstGeom>
          <a:noFill/>
          <a:ln w="6350">
            <a:solidFill>
              <a:srgbClr val="97989A"/>
            </a:solidFill>
            <a:miter lim="800000"/>
            <a:headEnd/>
            <a:tailEnd/>
          </a:ln>
        </p:spPr>
        <p:txBody>
          <a:bodyPr/>
          <a:lstStyle/>
          <a:p>
            <a:pPr fontAlgn="base">
              <a:spcBef>
                <a:spcPct val="0"/>
              </a:spcBef>
              <a:spcAft>
                <a:spcPct val="0"/>
              </a:spcAft>
              <a:defRPr/>
            </a:pPr>
            <a:endParaRPr lang="en-GB" dirty="0">
              <a:solidFill>
                <a:srgbClr val="000000"/>
              </a:solidFill>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image" Target="../media/image4.png"/><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image" Target="../media/image4.png"/><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heme" Target="../theme/theme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image" Target="../media/image4.png"/><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heme" Target="../theme/theme4.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p:nvSpPr>
        <p:spPr bwMode="gray">
          <a:xfrm>
            <a:off x="1" y="1"/>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p:nvSpPr>
        <p:spPr bwMode="gray">
          <a:xfrm>
            <a:off x="179512" y="6381332"/>
            <a:ext cx="8712968" cy="0"/>
          </a:xfrm>
          <a:prstGeom prst="line">
            <a:avLst/>
          </a:prstGeom>
          <a:noFill/>
          <a:ln w="3175">
            <a:solidFill>
              <a:srgbClr val="97989A"/>
            </a:solidFill>
            <a:round/>
            <a:headEnd/>
            <a:tailEnd/>
          </a:ln>
        </p:spPr>
        <p:txBody>
          <a:bodyPr/>
          <a:lstStyle/>
          <a:p>
            <a:endParaRPr lang="en-GB" dirty="0"/>
          </a:p>
        </p:txBody>
      </p:sp>
      <p:sp>
        <p:nvSpPr>
          <p:cNvPr id="36" name="Rectangle 35"/>
          <p:cNvSpPr/>
          <p:nvPr/>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smtClean="0"/>
              <a:t>Click to edit Master title style</a:t>
            </a:r>
            <a:endParaRPr lang="en-GB" dirty="0"/>
          </a:p>
        </p:txBody>
      </p:sp>
      <p:sp>
        <p:nvSpPr>
          <p:cNvPr id="19" name="Text Box 8"/>
          <p:cNvSpPr txBox="1">
            <a:spLocks noChangeArrowheads="1"/>
          </p:cNvSpPr>
          <p:nvPr userDrawn="1">
            <p:custDataLst>
              <p:tags r:id="rId31"/>
            </p:custDataLst>
          </p:nvPr>
        </p:nvSpPr>
        <p:spPr bwMode="gray">
          <a:xfrm>
            <a:off x="272480" y="6381334"/>
            <a:ext cx="6120680" cy="257369"/>
          </a:xfrm>
          <a:prstGeom prst="rect">
            <a:avLst/>
          </a:prstGeom>
          <a:noFill/>
          <a:ln w="9525">
            <a:noFill/>
            <a:miter lim="800000"/>
            <a:headEnd/>
            <a:tailEnd/>
          </a:ln>
          <a:effectLst/>
        </p:spPr>
        <p:txBody>
          <a:bodyPr wrap="square" lIns="0" tIns="72000" rIns="0" bIns="0">
            <a:noAutofit/>
          </a:bodyPr>
          <a:lstStyle/>
          <a:p>
            <a:pPr algn="l">
              <a:spcBef>
                <a:spcPct val="40000"/>
              </a:spcBef>
            </a:pPr>
            <a:r>
              <a:rPr lang="en-US" sz="600" dirty="0" smtClean="0">
                <a:solidFill>
                  <a:srgbClr val="00338D"/>
                </a:solidFill>
                <a:latin typeface="+mn-lt"/>
              </a:rPr>
              <a:t>© 2015 KPMG Advisory (China) Limited, a wholly foreign owned enterprise in China and a member firm of the KPMG network of independent member firms affiliated with KPMG International Cooperative ("KPMG International"), a Swiss entity.  All rights reserved. Printed in China.</a:t>
            </a:r>
          </a:p>
        </p:txBody>
      </p:sp>
    </p:spTree>
  </p:cSld>
  <p:clrMap bg1="lt1" tx1="dk1" bg2="lt2" tx2="dk2" accent1="accent1" accent2="accent2" accent3="accent3" accent4="accent4" accent5="accent5" accent6="accent6" hlink="hlink" folHlink="folHlink"/>
  <p:sldLayoutIdLst>
    <p:sldLayoutId id="2147483769" r:id="rId1"/>
    <p:sldLayoutId id="2147483787" r:id="rId2"/>
    <p:sldLayoutId id="2147483788" r:id="rId3"/>
    <p:sldLayoutId id="2147483786" r:id="rId4"/>
    <p:sldLayoutId id="2147483799" r:id="rId5"/>
    <p:sldLayoutId id="2147483777" r:id="rId6"/>
    <p:sldLayoutId id="2147483775" r:id="rId7"/>
    <p:sldLayoutId id="2147483776" r:id="rId8"/>
    <p:sldLayoutId id="2147483789" r:id="rId9"/>
    <p:sldLayoutId id="2147483790" r:id="rId10"/>
    <p:sldLayoutId id="2147483791" r:id="rId11"/>
    <p:sldLayoutId id="2147483785" r:id="rId12"/>
    <p:sldLayoutId id="2147483792" r:id="rId13"/>
    <p:sldLayoutId id="2147483778" r:id="rId14"/>
    <p:sldLayoutId id="2147483793" r:id="rId15"/>
    <p:sldLayoutId id="2147483794" r:id="rId16"/>
    <p:sldLayoutId id="2147483795" r:id="rId17"/>
    <p:sldLayoutId id="2147483798" r:id="rId18"/>
    <p:sldLayoutId id="2147483796" r:id="rId19"/>
    <p:sldLayoutId id="2147483797" r:id="rId20"/>
    <p:sldLayoutId id="2147483800" r:id="rId21"/>
    <p:sldLayoutId id="2147483780" r:id="rId22"/>
    <p:sldLayoutId id="2147483783" r:id="rId23"/>
    <p:sldLayoutId id="2147483781" r:id="rId24"/>
    <p:sldLayoutId id="2147483782" r:id="rId25"/>
    <p:sldLayoutId id="2147483784" r:id="rId26"/>
    <p:sldLayoutId id="2147483801" r:id="rId27"/>
    <p:sldLayoutId id="2147483935" r:id="rId28"/>
    <p:sldLayoutId id="2147483936" r:id="rId29"/>
  </p:sldLayoutIdLst>
  <p:timing>
    <p:tnLst>
      <p:par>
        <p:cTn id="1" dur="indefinite" restart="never" nodeType="tmRoot"/>
      </p:par>
    </p:tnLst>
  </p:timing>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55"/>
          <p:cNvSpPr>
            <a:spLocks noGrp="1"/>
          </p:cNvSpPr>
          <p:nvPr>
            <p:ph type="body" idx="1"/>
          </p:nvPr>
        </p:nvSpPr>
        <p:spPr bwMode="gray">
          <a:xfrm>
            <a:off x="250825" y="1196975"/>
            <a:ext cx="8642350" cy="4895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zh-CN" smtClean="0"/>
          </a:p>
        </p:txBody>
      </p:sp>
      <p:sp>
        <p:nvSpPr>
          <p:cNvPr id="21" name="Freeform 27"/>
          <p:cNvSpPr>
            <a:spLocks/>
          </p:cNvSpPr>
          <p:nvPr userDrawn="1"/>
        </p:nvSpPr>
        <p:spPr bwMode="gray">
          <a:xfrm>
            <a:off x="0" y="0"/>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2052" name="Title Placeholder 54"/>
          <p:cNvSpPr>
            <a:spLocks noGrp="1"/>
          </p:cNvSpPr>
          <p:nvPr>
            <p:ph type="title"/>
          </p:nvPr>
        </p:nvSpPr>
        <p:spPr bwMode="gray">
          <a:xfrm>
            <a:off x="2112963" y="115888"/>
            <a:ext cx="6778625" cy="576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altLang="zh-CN" smtClean="0"/>
          </a:p>
        </p:txBody>
      </p:sp>
      <p:sp>
        <p:nvSpPr>
          <p:cNvPr id="58" name="Text Box 8"/>
          <p:cNvSpPr txBox="1">
            <a:spLocks noChangeArrowheads="1"/>
          </p:cNvSpPr>
          <p:nvPr/>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00338D"/>
                </a:solidFill>
                <a:ea typeface="华文楷体" pitchFamily="2" charset="-122"/>
                <a:cs typeface="Arial" pitchFamily="34" charset="0"/>
              </a:rPr>
              <a:t>© </a:t>
            </a:r>
            <a:r>
              <a:rPr lang="en-US" altLang="zh-CN" sz="600" dirty="0" smtClean="0">
                <a:solidFill>
                  <a:srgbClr val="00338D"/>
                </a:solidFill>
                <a:ea typeface="华文楷体" pitchFamily="2" charset="-122"/>
                <a:cs typeface="Arial" pitchFamily="34" charset="0"/>
              </a:rPr>
              <a:t>2014 </a:t>
            </a:r>
            <a:r>
              <a:rPr lang="zh-CN" altLang="en-US" sz="600" dirty="0">
                <a:solidFill>
                  <a:srgbClr val="00338D"/>
                </a:solidFill>
                <a:ea typeface="华文楷体" pitchFamily="2" charset="-122"/>
                <a:cs typeface="Arial" pitchFamily="34" charset="0"/>
              </a:rPr>
              <a:t>毕马威企业咨询 （中国）</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有限公司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中国外商独资企业及毕马威华振会计师事务所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中国中外合作经营企业，均是与瑞士实体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毕马威国际合作组织 （“毕马威国际”）</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相关联的独立成员所网络中的成员。</a:t>
            </a:r>
            <a:r>
              <a:rPr lang="en-US" altLang="zh-CN" sz="600" dirty="0">
                <a:solidFill>
                  <a:srgbClr val="00338D"/>
                </a:solidFill>
                <a:ea typeface="华文楷体" pitchFamily="2" charset="-122"/>
                <a:cs typeface="Arial" pitchFamily="34" charset="0"/>
              </a:rPr>
              <a:t/>
            </a:r>
            <a:br>
              <a:rPr lang="en-US" altLang="zh-CN" sz="600" dirty="0">
                <a:solidFill>
                  <a:srgbClr val="00338D"/>
                </a:solidFill>
                <a:ea typeface="华文楷体" pitchFamily="2" charset="-122"/>
                <a:cs typeface="Arial" pitchFamily="34" charset="0"/>
              </a:rPr>
            </a:br>
            <a:r>
              <a:rPr lang="zh-CN" altLang="en-US" sz="600" dirty="0">
                <a:solidFill>
                  <a:srgbClr val="00338D"/>
                </a:solidFill>
                <a:ea typeface="华文楷体" pitchFamily="2" charset="-122"/>
                <a:cs typeface="Arial" pitchFamily="34" charset="0"/>
              </a:rPr>
              <a:t>版权所有，不得转载。</a:t>
            </a:r>
          </a:p>
        </p:txBody>
      </p:sp>
      <p:sp>
        <p:nvSpPr>
          <p:cNvPr id="59" name="Rectangle 58"/>
          <p:cNvSpPr/>
          <p:nvPr/>
        </p:nvSpPr>
        <p:spPr bwMode="gray">
          <a:xfrm>
            <a:off x="8428038" y="6381750"/>
            <a:ext cx="465137" cy="280988"/>
          </a:xfrm>
          <a:prstGeom prst="rect">
            <a:avLst/>
          </a:prstGeom>
          <a:ln>
            <a:miter lim="800000"/>
            <a:headEnd/>
            <a:tailEnd/>
          </a:ln>
        </p:spPr>
        <p:txBody>
          <a:bodyPr lIns="72000" tIns="72000" rIns="0" bIns="0"/>
          <a:lstStyle/>
          <a:p>
            <a:pPr algn="r" fontAlgn="base">
              <a:spcBef>
                <a:spcPct val="40000"/>
              </a:spcBef>
              <a:spcAft>
                <a:spcPct val="0"/>
              </a:spcAft>
              <a:defRPr/>
            </a:pPr>
            <a:fld id="{738F3181-CB5B-418B-91FE-8CD762E718B8}" type="slidenum">
              <a:rPr lang="en-GB" sz="900">
                <a:solidFill>
                  <a:srgbClr val="00338D"/>
                </a:solidFill>
                <a:ea typeface="华文楷体" pitchFamily="2" charset="-122"/>
                <a:cs typeface="Arial" pitchFamily="34" charset="0"/>
              </a:rPr>
              <a:pPr algn="r" fontAlgn="base">
                <a:spcBef>
                  <a:spcPct val="40000"/>
                </a:spcBef>
                <a:spcAft>
                  <a:spcPct val="0"/>
                </a:spcAft>
                <a:defRPr/>
              </a:pPr>
              <a:t>‹#›</a:t>
            </a:fld>
            <a:endParaRPr lang="en-GB" sz="900" dirty="0">
              <a:solidFill>
                <a:srgbClr val="00338D"/>
              </a:solidFill>
              <a:ea typeface="华文楷体" pitchFamily="2" charset="-122"/>
              <a:cs typeface="Arial" pitchFamily="34" charset="0"/>
            </a:endParaRPr>
          </a:p>
        </p:txBody>
      </p:sp>
      <p:pic>
        <p:nvPicPr>
          <p:cNvPr id="11" name="Picture 2" descr="C:\Users\iwhuang\Desktop\kpmg standard\KPMG brand and logo\logo\Png\KPMG_Plus_Strapline_White.png"/>
          <p:cNvPicPr>
            <a:picLocks noChangeAspect="1" noChangeArrowheads="1"/>
          </p:cNvPicPr>
          <p:nvPr userDrawn="1"/>
        </p:nvPicPr>
        <p:blipFill>
          <a:blip r:embed="rId26" cstate="print"/>
          <a:srcRect/>
          <a:stretch>
            <a:fillRect/>
          </a:stretch>
        </p:blipFill>
        <p:spPr bwMode="auto">
          <a:xfrm>
            <a:off x="228600" y="0"/>
            <a:ext cx="1600200" cy="868363"/>
          </a:xfrm>
          <a:prstGeom prst="rect">
            <a:avLst/>
          </a:prstGeom>
          <a:noFill/>
          <a:ln w="9525">
            <a:noFill/>
            <a:miter lim="800000"/>
            <a:headEnd/>
            <a:tailEnd/>
          </a:ln>
        </p:spPr>
      </p:pic>
      <p:sp>
        <p:nvSpPr>
          <p:cNvPr id="9" name="Line 10"/>
          <p:cNvSpPr>
            <a:spLocks noChangeShapeType="1"/>
          </p:cNvSpPr>
          <p:nvPr userDrawn="1"/>
        </p:nvSpPr>
        <p:spPr bwMode="gray">
          <a:xfrm>
            <a:off x="179389" y="6381750"/>
            <a:ext cx="8713787" cy="0"/>
          </a:xfrm>
          <a:prstGeom prst="line">
            <a:avLst/>
          </a:prstGeom>
          <a:noFill/>
          <a:ln w="3175">
            <a:solidFill>
              <a:schemeClr val="tx1"/>
            </a:solidFill>
            <a:round/>
            <a:headEnd/>
            <a:tailEnd/>
          </a:ln>
        </p:spPr>
        <p:txBody>
          <a:bodyPr/>
          <a:lstStyle/>
          <a:p>
            <a:pPr>
              <a:defRPr/>
            </a:pPr>
            <a:endParaRPr lang="en-GB" dirty="0">
              <a:solidFill>
                <a:srgbClr val="000000"/>
              </a:solidFill>
              <a:ea typeface="华文楷体" pitchFamily="2" charset="-122"/>
              <a:cs typeface="Arial" pitchFamily="34" charset="0"/>
            </a:endParaRP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Lst>
  <p:timing>
    <p:tnLst>
      <p:par>
        <p:cTn id="1" dur="indefinite" restart="never" nodeType="tmRoot"/>
      </p:par>
    </p:tnLst>
  </p:timing>
  <p:txStyles>
    <p:titleStyle>
      <a:lvl1pPr algn="l" rtl="0" eaLnBrk="0" fontAlgn="base" hangingPunct="0">
        <a:spcBef>
          <a:spcPct val="0"/>
        </a:spcBef>
        <a:spcAft>
          <a:spcPct val="0"/>
        </a:spcAft>
        <a:defRPr lang="en-GB" sz="2400" b="1" kern="1200" dirty="0">
          <a:solidFill>
            <a:srgbClr val="00338D"/>
          </a:solidFill>
          <a:latin typeface="Arial" pitchFamily="34" charset="0"/>
          <a:ea typeface="STKaiti" pitchFamily="2" charset="-122"/>
          <a:cs typeface="Arial" pitchFamily="34" charset="0"/>
        </a:defRPr>
      </a:lvl1pPr>
      <a:lvl2pPr algn="l" rtl="0" eaLnBrk="0" fontAlgn="base" hangingPunct="0">
        <a:spcBef>
          <a:spcPct val="0"/>
        </a:spcBef>
        <a:spcAft>
          <a:spcPct val="0"/>
        </a:spcAft>
        <a:defRPr sz="2400" b="1">
          <a:solidFill>
            <a:srgbClr val="00338D"/>
          </a:solidFill>
          <a:latin typeface="+mj-lt"/>
          <a:ea typeface="STKaiti" pitchFamily="2" charset="-122"/>
          <a:cs typeface="Arial" charset="0"/>
        </a:defRPr>
      </a:lvl2pPr>
      <a:lvl3pPr algn="l" rtl="0" eaLnBrk="0" fontAlgn="base" hangingPunct="0">
        <a:spcBef>
          <a:spcPct val="0"/>
        </a:spcBef>
        <a:spcAft>
          <a:spcPct val="0"/>
        </a:spcAft>
        <a:defRPr sz="2400" b="1">
          <a:solidFill>
            <a:srgbClr val="00338D"/>
          </a:solidFill>
          <a:latin typeface="+mj-lt"/>
          <a:ea typeface="STKaiti" pitchFamily="2" charset="-122"/>
          <a:cs typeface="Arial" charset="0"/>
        </a:defRPr>
      </a:lvl3pPr>
      <a:lvl4pPr algn="l" rtl="0" eaLnBrk="0" fontAlgn="base" hangingPunct="0">
        <a:spcBef>
          <a:spcPct val="0"/>
        </a:spcBef>
        <a:spcAft>
          <a:spcPct val="0"/>
        </a:spcAft>
        <a:defRPr sz="2400" b="1">
          <a:solidFill>
            <a:srgbClr val="00338D"/>
          </a:solidFill>
          <a:latin typeface="+mj-lt"/>
          <a:ea typeface="STKaiti" pitchFamily="2" charset="-122"/>
          <a:cs typeface="Arial" charset="0"/>
        </a:defRPr>
      </a:lvl4pPr>
      <a:lvl5pPr algn="l" rtl="0" eaLnBrk="0" fontAlgn="base" hangingPunct="0">
        <a:spcBef>
          <a:spcPct val="0"/>
        </a:spcBef>
        <a:spcAft>
          <a:spcPct val="0"/>
        </a:spcAft>
        <a:defRPr sz="2400" b="1">
          <a:solidFill>
            <a:srgbClr val="00338D"/>
          </a:solidFill>
          <a:latin typeface="+mj-lt"/>
          <a:ea typeface="STKaiti" pitchFamily="2" charset="-122"/>
          <a:cs typeface="Arial" charset="0"/>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algn="l" rtl="0" eaLnBrk="0" fontAlgn="base" hangingPunct="0">
        <a:spcBef>
          <a:spcPts val="600"/>
        </a:spcBef>
        <a:spcAft>
          <a:spcPct val="0"/>
        </a:spcAft>
        <a:buFont typeface="Arial" charset="0"/>
        <a:defRPr lang="en-US" sz="900" b="1" kern="1200" dirty="0">
          <a:solidFill>
            <a:srgbClr val="00338D"/>
          </a:solidFill>
          <a:latin typeface="Arial" pitchFamily="34" charset="0"/>
          <a:ea typeface="STKaiti" pitchFamily="2" charset="-122"/>
          <a:cs typeface="Arial" pitchFamily="34" charset="0"/>
        </a:defRPr>
      </a:lvl1pPr>
      <a:lvl2pPr algn="l" rtl="0" eaLnBrk="0" fontAlgn="base" hangingPunct="0">
        <a:spcBef>
          <a:spcPts val="600"/>
        </a:spcBef>
        <a:spcAft>
          <a:spcPct val="0"/>
        </a:spcAft>
        <a:buFont typeface="Arial" charset="0"/>
        <a:defRPr lang="en-US" sz="900" kern="1200" dirty="0">
          <a:solidFill>
            <a:schemeClr val="tx1"/>
          </a:solidFill>
          <a:latin typeface="Arial" pitchFamily="34" charset="0"/>
          <a:ea typeface="STKaiti" pitchFamily="2" charset="-122"/>
          <a:cs typeface="Arial" pitchFamily="34" charset="0"/>
        </a:defRPr>
      </a:lvl2pPr>
      <a:lvl3pPr marL="1778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3pPr>
      <a:lvl4pPr marL="3556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4pPr>
      <a:lvl5pPr marL="534988" indent="-174625" algn="l" rtl="0" eaLnBrk="0" fontAlgn="base" hangingPunct="0">
        <a:spcBef>
          <a:spcPts val="600"/>
        </a:spcBef>
        <a:spcAft>
          <a:spcPct val="0"/>
        </a:spcAft>
        <a:buClr>
          <a:srgbClr val="97989A"/>
        </a:buClr>
        <a:buFont typeface="Arial" charset="0"/>
        <a:buChar char="■"/>
        <a:defRPr lang="en-GB" sz="900" kern="1200" dirty="0">
          <a:solidFill>
            <a:schemeClr val="tx1"/>
          </a:solidFill>
          <a:latin typeface="Arial" pitchFamily="34" charset="0"/>
          <a:ea typeface="STKaiti" pitchFamily="2" charset="-122"/>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55"/>
          <p:cNvSpPr>
            <a:spLocks noGrp="1"/>
          </p:cNvSpPr>
          <p:nvPr>
            <p:ph type="body" idx="1"/>
          </p:nvPr>
        </p:nvSpPr>
        <p:spPr bwMode="gray">
          <a:xfrm>
            <a:off x="250825" y="1196975"/>
            <a:ext cx="8642350" cy="4895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zh-CN" smtClean="0"/>
          </a:p>
        </p:txBody>
      </p:sp>
      <p:sp>
        <p:nvSpPr>
          <p:cNvPr id="21" name="Freeform 27"/>
          <p:cNvSpPr>
            <a:spLocks/>
          </p:cNvSpPr>
          <p:nvPr userDrawn="1"/>
        </p:nvSpPr>
        <p:spPr bwMode="gray">
          <a:xfrm>
            <a:off x="0" y="0"/>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2052" name="Title Placeholder 54"/>
          <p:cNvSpPr>
            <a:spLocks noGrp="1"/>
          </p:cNvSpPr>
          <p:nvPr>
            <p:ph type="title"/>
          </p:nvPr>
        </p:nvSpPr>
        <p:spPr bwMode="gray">
          <a:xfrm>
            <a:off x="2112963" y="115888"/>
            <a:ext cx="6778625" cy="576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altLang="zh-CN" smtClean="0"/>
          </a:p>
        </p:txBody>
      </p:sp>
      <p:sp>
        <p:nvSpPr>
          <p:cNvPr id="58" name="Text Box 8"/>
          <p:cNvSpPr txBox="1">
            <a:spLocks noChangeArrowheads="1"/>
          </p:cNvSpPr>
          <p:nvPr/>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00338D"/>
                </a:solidFill>
                <a:ea typeface="华文楷体" pitchFamily="2" charset="-122"/>
                <a:cs typeface="Arial" pitchFamily="34" charset="0"/>
              </a:rPr>
              <a:t>© </a:t>
            </a:r>
            <a:r>
              <a:rPr lang="en-US" altLang="zh-CN" sz="600" dirty="0" smtClean="0">
                <a:solidFill>
                  <a:srgbClr val="00338D"/>
                </a:solidFill>
                <a:ea typeface="华文楷体" pitchFamily="2" charset="-122"/>
                <a:cs typeface="Arial" pitchFamily="34" charset="0"/>
              </a:rPr>
              <a:t>2014 </a:t>
            </a:r>
            <a:r>
              <a:rPr lang="zh-CN" altLang="en-US" sz="600" dirty="0">
                <a:solidFill>
                  <a:srgbClr val="00338D"/>
                </a:solidFill>
                <a:ea typeface="华文楷体" pitchFamily="2" charset="-122"/>
                <a:cs typeface="Arial" pitchFamily="34" charset="0"/>
              </a:rPr>
              <a:t>毕马威企业咨询 （中国）</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有限公司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中国外商独资企业及毕马威华振会计师事务所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中国中外合作经营企业，均是与瑞士实体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毕马威国际合作组织 （“毕马威国际”）</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相关联的独立成员所网络中的成员。</a:t>
            </a:r>
            <a:r>
              <a:rPr lang="en-US" altLang="zh-CN" sz="600" dirty="0">
                <a:solidFill>
                  <a:srgbClr val="00338D"/>
                </a:solidFill>
                <a:ea typeface="华文楷体" pitchFamily="2" charset="-122"/>
                <a:cs typeface="Arial" pitchFamily="34" charset="0"/>
              </a:rPr>
              <a:t/>
            </a:r>
            <a:br>
              <a:rPr lang="en-US" altLang="zh-CN" sz="600" dirty="0">
                <a:solidFill>
                  <a:srgbClr val="00338D"/>
                </a:solidFill>
                <a:ea typeface="华文楷体" pitchFamily="2" charset="-122"/>
                <a:cs typeface="Arial" pitchFamily="34" charset="0"/>
              </a:rPr>
            </a:br>
            <a:r>
              <a:rPr lang="zh-CN" altLang="en-US" sz="600" dirty="0">
                <a:solidFill>
                  <a:srgbClr val="00338D"/>
                </a:solidFill>
                <a:ea typeface="华文楷体" pitchFamily="2" charset="-122"/>
                <a:cs typeface="Arial" pitchFamily="34" charset="0"/>
              </a:rPr>
              <a:t>版权所有，不得转载。</a:t>
            </a:r>
          </a:p>
        </p:txBody>
      </p:sp>
      <p:sp>
        <p:nvSpPr>
          <p:cNvPr id="59" name="Rectangle 58"/>
          <p:cNvSpPr/>
          <p:nvPr/>
        </p:nvSpPr>
        <p:spPr bwMode="gray">
          <a:xfrm>
            <a:off x="8428038" y="6381750"/>
            <a:ext cx="465137" cy="280988"/>
          </a:xfrm>
          <a:prstGeom prst="rect">
            <a:avLst/>
          </a:prstGeom>
          <a:ln>
            <a:miter lim="800000"/>
            <a:headEnd/>
            <a:tailEnd/>
          </a:ln>
        </p:spPr>
        <p:txBody>
          <a:bodyPr lIns="72000" tIns="72000" rIns="0" bIns="0"/>
          <a:lstStyle/>
          <a:p>
            <a:pPr algn="r" fontAlgn="base">
              <a:spcBef>
                <a:spcPct val="40000"/>
              </a:spcBef>
              <a:spcAft>
                <a:spcPct val="0"/>
              </a:spcAft>
              <a:defRPr/>
            </a:pPr>
            <a:fld id="{738F3181-CB5B-418B-91FE-8CD762E718B8}" type="slidenum">
              <a:rPr lang="en-GB" sz="900">
                <a:solidFill>
                  <a:srgbClr val="00338D"/>
                </a:solidFill>
                <a:ea typeface="华文楷体" pitchFamily="2" charset="-122"/>
                <a:cs typeface="Arial" pitchFamily="34" charset="0"/>
              </a:rPr>
              <a:pPr algn="r" fontAlgn="base">
                <a:spcBef>
                  <a:spcPct val="40000"/>
                </a:spcBef>
                <a:spcAft>
                  <a:spcPct val="0"/>
                </a:spcAft>
                <a:defRPr/>
              </a:pPr>
              <a:t>‹#›</a:t>
            </a:fld>
            <a:endParaRPr lang="en-GB" sz="900" dirty="0">
              <a:solidFill>
                <a:srgbClr val="00338D"/>
              </a:solidFill>
              <a:ea typeface="华文楷体" pitchFamily="2" charset="-122"/>
              <a:cs typeface="Arial" pitchFamily="34" charset="0"/>
            </a:endParaRPr>
          </a:p>
        </p:txBody>
      </p:sp>
      <p:pic>
        <p:nvPicPr>
          <p:cNvPr id="11" name="Picture 2" descr="C:\Users\iwhuang\Desktop\kpmg standard\KPMG brand and logo\logo\Png\KPMG_Plus_Strapline_White.png"/>
          <p:cNvPicPr>
            <a:picLocks noChangeAspect="1" noChangeArrowheads="1"/>
          </p:cNvPicPr>
          <p:nvPr userDrawn="1"/>
        </p:nvPicPr>
        <p:blipFill>
          <a:blip r:embed="rId25" cstate="print"/>
          <a:srcRect/>
          <a:stretch>
            <a:fillRect/>
          </a:stretch>
        </p:blipFill>
        <p:spPr bwMode="auto">
          <a:xfrm>
            <a:off x="228600" y="0"/>
            <a:ext cx="1600200" cy="868363"/>
          </a:xfrm>
          <a:prstGeom prst="rect">
            <a:avLst/>
          </a:prstGeom>
          <a:noFill/>
          <a:ln w="9525">
            <a:noFill/>
            <a:miter lim="800000"/>
            <a:headEnd/>
            <a:tailEnd/>
          </a:ln>
        </p:spPr>
      </p:pic>
      <p:sp>
        <p:nvSpPr>
          <p:cNvPr id="9" name="Line 10"/>
          <p:cNvSpPr>
            <a:spLocks noChangeShapeType="1"/>
          </p:cNvSpPr>
          <p:nvPr userDrawn="1"/>
        </p:nvSpPr>
        <p:spPr bwMode="gray">
          <a:xfrm>
            <a:off x="179389" y="6381750"/>
            <a:ext cx="8713787" cy="0"/>
          </a:xfrm>
          <a:prstGeom prst="line">
            <a:avLst/>
          </a:prstGeom>
          <a:noFill/>
          <a:ln w="3175">
            <a:solidFill>
              <a:schemeClr val="tx1"/>
            </a:solidFill>
            <a:round/>
            <a:headEnd/>
            <a:tailEnd/>
          </a:ln>
        </p:spPr>
        <p:txBody>
          <a:bodyPr/>
          <a:lstStyle/>
          <a:p>
            <a:pPr>
              <a:defRPr/>
            </a:pPr>
            <a:endParaRPr lang="en-GB" dirty="0">
              <a:solidFill>
                <a:srgbClr val="000000"/>
              </a:solidFill>
              <a:ea typeface="华文楷体" pitchFamily="2" charset="-122"/>
              <a:cs typeface="Arial" pitchFamily="34" charset="0"/>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 id="2147483853" r:id="rId23"/>
  </p:sldLayoutIdLst>
  <p:timing>
    <p:tnLst>
      <p:par>
        <p:cTn id="1" dur="indefinite" restart="never" nodeType="tmRoot"/>
      </p:par>
    </p:tnLst>
  </p:timing>
  <p:txStyles>
    <p:titleStyle>
      <a:lvl1pPr algn="l" rtl="0" eaLnBrk="0" fontAlgn="base" hangingPunct="0">
        <a:spcBef>
          <a:spcPct val="0"/>
        </a:spcBef>
        <a:spcAft>
          <a:spcPct val="0"/>
        </a:spcAft>
        <a:defRPr lang="en-GB" sz="2400" b="1" kern="1200" dirty="0">
          <a:solidFill>
            <a:srgbClr val="00338D"/>
          </a:solidFill>
          <a:latin typeface="Arial" pitchFamily="34" charset="0"/>
          <a:ea typeface="STKaiti" pitchFamily="2" charset="-122"/>
          <a:cs typeface="Arial" pitchFamily="34" charset="0"/>
        </a:defRPr>
      </a:lvl1pPr>
      <a:lvl2pPr algn="l" rtl="0" eaLnBrk="0" fontAlgn="base" hangingPunct="0">
        <a:spcBef>
          <a:spcPct val="0"/>
        </a:spcBef>
        <a:spcAft>
          <a:spcPct val="0"/>
        </a:spcAft>
        <a:defRPr sz="2400" b="1">
          <a:solidFill>
            <a:srgbClr val="00338D"/>
          </a:solidFill>
          <a:latin typeface="+mj-lt"/>
          <a:ea typeface="STKaiti" pitchFamily="2" charset="-122"/>
          <a:cs typeface="Arial" charset="0"/>
        </a:defRPr>
      </a:lvl2pPr>
      <a:lvl3pPr algn="l" rtl="0" eaLnBrk="0" fontAlgn="base" hangingPunct="0">
        <a:spcBef>
          <a:spcPct val="0"/>
        </a:spcBef>
        <a:spcAft>
          <a:spcPct val="0"/>
        </a:spcAft>
        <a:defRPr sz="2400" b="1">
          <a:solidFill>
            <a:srgbClr val="00338D"/>
          </a:solidFill>
          <a:latin typeface="+mj-lt"/>
          <a:ea typeface="STKaiti" pitchFamily="2" charset="-122"/>
          <a:cs typeface="Arial" charset="0"/>
        </a:defRPr>
      </a:lvl3pPr>
      <a:lvl4pPr algn="l" rtl="0" eaLnBrk="0" fontAlgn="base" hangingPunct="0">
        <a:spcBef>
          <a:spcPct val="0"/>
        </a:spcBef>
        <a:spcAft>
          <a:spcPct val="0"/>
        </a:spcAft>
        <a:defRPr sz="2400" b="1">
          <a:solidFill>
            <a:srgbClr val="00338D"/>
          </a:solidFill>
          <a:latin typeface="+mj-lt"/>
          <a:ea typeface="STKaiti" pitchFamily="2" charset="-122"/>
          <a:cs typeface="Arial" charset="0"/>
        </a:defRPr>
      </a:lvl4pPr>
      <a:lvl5pPr algn="l" rtl="0" eaLnBrk="0" fontAlgn="base" hangingPunct="0">
        <a:spcBef>
          <a:spcPct val="0"/>
        </a:spcBef>
        <a:spcAft>
          <a:spcPct val="0"/>
        </a:spcAft>
        <a:defRPr sz="2400" b="1">
          <a:solidFill>
            <a:srgbClr val="00338D"/>
          </a:solidFill>
          <a:latin typeface="+mj-lt"/>
          <a:ea typeface="STKaiti" pitchFamily="2" charset="-122"/>
          <a:cs typeface="Arial" charset="0"/>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algn="l" rtl="0" eaLnBrk="0" fontAlgn="base" hangingPunct="0">
        <a:spcBef>
          <a:spcPts val="600"/>
        </a:spcBef>
        <a:spcAft>
          <a:spcPct val="0"/>
        </a:spcAft>
        <a:buFont typeface="Arial" charset="0"/>
        <a:defRPr lang="en-US" sz="900" b="1" kern="1200" dirty="0">
          <a:solidFill>
            <a:srgbClr val="00338D"/>
          </a:solidFill>
          <a:latin typeface="Arial" pitchFamily="34" charset="0"/>
          <a:ea typeface="STKaiti" pitchFamily="2" charset="-122"/>
          <a:cs typeface="Arial" pitchFamily="34" charset="0"/>
        </a:defRPr>
      </a:lvl1pPr>
      <a:lvl2pPr algn="l" rtl="0" eaLnBrk="0" fontAlgn="base" hangingPunct="0">
        <a:spcBef>
          <a:spcPts val="600"/>
        </a:spcBef>
        <a:spcAft>
          <a:spcPct val="0"/>
        </a:spcAft>
        <a:buFont typeface="Arial" charset="0"/>
        <a:defRPr lang="en-US" sz="900" kern="1200" dirty="0">
          <a:solidFill>
            <a:schemeClr val="tx1"/>
          </a:solidFill>
          <a:latin typeface="Arial" pitchFamily="34" charset="0"/>
          <a:ea typeface="STKaiti" pitchFamily="2" charset="-122"/>
          <a:cs typeface="Arial" pitchFamily="34" charset="0"/>
        </a:defRPr>
      </a:lvl2pPr>
      <a:lvl3pPr marL="1778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3pPr>
      <a:lvl4pPr marL="3556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4pPr>
      <a:lvl5pPr marL="534988" indent="-174625" algn="l" rtl="0" eaLnBrk="0" fontAlgn="base" hangingPunct="0">
        <a:spcBef>
          <a:spcPts val="600"/>
        </a:spcBef>
        <a:spcAft>
          <a:spcPct val="0"/>
        </a:spcAft>
        <a:buClr>
          <a:srgbClr val="97989A"/>
        </a:buClr>
        <a:buFont typeface="Arial" charset="0"/>
        <a:buChar char="■"/>
        <a:defRPr lang="en-GB" sz="900" kern="1200" dirty="0">
          <a:solidFill>
            <a:schemeClr val="tx1"/>
          </a:solidFill>
          <a:latin typeface="Arial" pitchFamily="34" charset="0"/>
          <a:ea typeface="STKaiti" pitchFamily="2" charset="-122"/>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Placeholder 55"/>
          <p:cNvSpPr>
            <a:spLocks noGrp="1"/>
          </p:cNvSpPr>
          <p:nvPr>
            <p:ph type="body" idx="1"/>
          </p:nvPr>
        </p:nvSpPr>
        <p:spPr bwMode="gray">
          <a:xfrm>
            <a:off x="250825" y="1196975"/>
            <a:ext cx="8642350" cy="4895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zh-CN" smtClean="0"/>
          </a:p>
        </p:txBody>
      </p:sp>
      <p:sp>
        <p:nvSpPr>
          <p:cNvPr id="21" name="Freeform 27"/>
          <p:cNvSpPr>
            <a:spLocks/>
          </p:cNvSpPr>
          <p:nvPr userDrawn="1"/>
        </p:nvSpPr>
        <p:spPr bwMode="gray">
          <a:xfrm>
            <a:off x="0" y="0"/>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2052" name="Title Placeholder 54"/>
          <p:cNvSpPr>
            <a:spLocks noGrp="1"/>
          </p:cNvSpPr>
          <p:nvPr>
            <p:ph type="title"/>
          </p:nvPr>
        </p:nvSpPr>
        <p:spPr bwMode="gray">
          <a:xfrm>
            <a:off x="2112963" y="115888"/>
            <a:ext cx="6778625" cy="576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altLang="zh-CN" smtClean="0"/>
          </a:p>
        </p:txBody>
      </p:sp>
      <p:sp>
        <p:nvSpPr>
          <p:cNvPr id="58" name="Text Box 8"/>
          <p:cNvSpPr txBox="1">
            <a:spLocks noChangeArrowheads="1"/>
          </p:cNvSpPr>
          <p:nvPr/>
        </p:nvSpPr>
        <p:spPr bwMode="gray">
          <a:xfrm>
            <a:off x="228600" y="6400802"/>
            <a:ext cx="7467600" cy="257175"/>
          </a:xfrm>
          <a:prstGeom prst="rect">
            <a:avLst/>
          </a:prstGeom>
          <a:noFill/>
          <a:ln w="9525">
            <a:noFill/>
            <a:miter lim="800000"/>
            <a:headEnd/>
            <a:tailEnd/>
          </a:ln>
          <a:effectLst/>
        </p:spPr>
        <p:txBody>
          <a:bodyPr lIns="0" tIns="72000" rIns="0" bIns="0">
            <a:spAutoFit/>
          </a:bodyPr>
          <a:lstStyle/>
          <a:p>
            <a:pPr fontAlgn="base">
              <a:spcBef>
                <a:spcPct val="50000"/>
              </a:spcBef>
              <a:spcAft>
                <a:spcPct val="0"/>
              </a:spcAft>
              <a:defRPr/>
            </a:pPr>
            <a:r>
              <a:rPr lang="en-US" altLang="zh-CN" sz="600" dirty="0">
                <a:solidFill>
                  <a:srgbClr val="00338D"/>
                </a:solidFill>
                <a:ea typeface="华文楷体" pitchFamily="2" charset="-122"/>
                <a:cs typeface="Arial" pitchFamily="34" charset="0"/>
              </a:rPr>
              <a:t>© </a:t>
            </a:r>
            <a:r>
              <a:rPr lang="en-US" altLang="zh-CN" sz="600" dirty="0" smtClean="0">
                <a:solidFill>
                  <a:srgbClr val="00338D"/>
                </a:solidFill>
                <a:ea typeface="华文楷体" pitchFamily="2" charset="-122"/>
                <a:cs typeface="Arial" pitchFamily="34" charset="0"/>
              </a:rPr>
              <a:t>2014 </a:t>
            </a:r>
            <a:r>
              <a:rPr lang="zh-CN" altLang="en-US" sz="600" dirty="0">
                <a:solidFill>
                  <a:srgbClr val="00338D"/>
                </a:solidFill>
                <a:ea typeface="华文楷体" pitchFamily="2" charset="-122"/>
                <a:cs typeface="Arial" pitchFamily="34" charset="0"/>
              </a:rPr>
              <a:t>毕马威企业咨询 （中国）</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有限公司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中国外商独资企业及毕马威华振会计师事务所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中国中外合作经营企业，均是与瑞士实体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毕马威国际合作组织 （“毕马威国际”）</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相关联的独立成员所网络中的成员。</a:t>
            </a:r>
            <a:r>
              <a:rPr lang="en-US" altLang="zh-CN" sz="600" dirty="0">
                <a:solidFill>
                  <a:srgbClr val="00338D"/>
                </a:solidFill>
                <a:ea typeface="华文楷体" pitchFamily="2" charset="-122"/>
                <a:cs typeface="Arial" pitchFamily="34" charset="0"/>
              </a:rPr>
              <a:t/>
            </a:r>
            <a:br>
              <a:rPr lang="en-US" altLang="zh-CN" sz="600" dirty="0">
                <a:solidFill>
                  <a:srgbClr val="00338D"/>
                </a:solidFill>
                <a:ea typeface="华文楷体" pitchFamily="2" charset="-122"/>
                <a:cs typeface="Arial" pitchFamily="34" charset="0"/>
              </a:rPr>
            </a:br>
            <a:r>
              <a:rPr lang="zh-CN" altLang="en-US" sz="600" dirty="0">
                <a:solidFill>
                  <a:srgbClr val="00338D"/>
                </a:solidFill>
                <a:ea typeface="华文楷体" pitchFamily="2" charset="-122"/>
                <a:cs typeface="Arial" pitchFamily="34" charset="0"/>
              </a:rPr>
              <a:t>版权所有，不得转载。</a:t>
            </a:r>
          </a:p>
        </p:txBody>
      </p:sp>
      <p:sp>
        <p:nvSpPr>
          <p:cNvPr id="59" name="Rectangle 58"/>
          <p:cNvSpPr/>
          <p:nvPr/>
        </p:nvSpPr>
        <p:spPr bwMode="gray">
          <a:xfrm>
            <a:off x="8428038" y="6381750"/>
            <a:ext cx="465137" cy="280988"/>
          </a:xfrm>
          <a:prstGeom prst="rect">
            <a:avLst/>
          </a:prstGeom>
          <a:ln>
            <a:miter lim="800000"/>
            <a:headEnd/>
            <a:tailEnd/>
          </a:ln>
        </p:spPr>
        <p:txBody>
          <a:bodyPr lIns="72000" tIns="72000" rIns="0" bIns="0"/>
          <a:lstStyle/>
          <a:p>
            <a:pPr algn="r" fontAlgn="base">
              <a:spcBef>
                <a:spcPct val="40000"/>
              </a:spcBef>
              <a:spcAft>
                <a:spcPct val="0"/>
              </a:spcAft>
              <a:defRPr/>
            </a:pPr>
            <a:fld id="{738F3181-CB5B-418B-91FE-8CD762E718B8}" type="slidenum">
              <a:rPr lang="en-GB" sz="900">
                <a:solidFill>
                  <a:srgbClr val="00338D"/>
                </a:solidFill>
                <a:ea typeface="华文楷体" pitchFamily="2" charset="-122"/>
                <a:cs typeface="Arial" pitchFamily="34" charset="0"/>
              </a:rPr>
              <a:pPr algn="r" fontAlgn="base">
                <a:spcBef>
                  <a:spcPct val="40000"/>
                </a:spcBef>
                <a:spcAft>
                  <a:spcPct val="0"/>
                </a:spcAft>
                <a:defRPr/>
              </a:pPr>
              <a:t>‹#›</a:t>
            </a:fld>
            <a:endParaRPr lang="en-GB" sz="900" dirty="0">
              <a:solidFill>
                <a:srgbClr val="00338D"/>
              </a:solidFill>
              <a:ea typeface="华文楷体" pitchFamily="2" charset="-122"/>
              <a:cs typeface="Arial" pitchFamily="34" charset="0"/>
            </a:endParaRPr>
          </a:p>
        </p:txBody>
      </p:sp>
      <p:pic>
        <p:nvPicPr>
          <p:cNvPr id="11" name="Picture 2" descr="C:\Users\iwhuang\Desktop\kpmg standard\KPMG brand and logo\logo\Png\KPMG_Plus_Strapline_White.png"/>
          <p:cNvPicPr>
            <a:picLocks noChangeAspect="1" noChangeArrowheads="1"/>
          </p:cNvPicPr>
          <p:nvPr userDrawn="1"/>
        </p:nvPicPr>
        <p:blipFill>
          <a:blip r:embed="rId26" cstate="print"/>
          <a:srcRect/>
          <a:stretch>
            <a:fillRect/>
          </a:stretch>
        </p:blipFill>
        <p:spPr bwMode="auto">
          <a:xfrm>
            <a:off x="228600" y="0"/>
            <a:ext cx="1600200" cy="868363"/>
          </a:xfrm>
          <a:prstGeom prst="rect">
            <a:avLst/>
          </a:prstGeom>
          <a:noFill/>
          <a:ln w="9525">
            <a:noFill/>
            <a:miter lim="800000"/>
            <a:headEnd/>
            <a:tailEnd/>
          </a:ln>
        </p:spPr>
      </p:pic>
      <p:sp>
        <p:nvSpPr>
          <p:cNvPr id="9" name="Line 10"/>
          <p:cNvSpPr>
            <a:spLocks noChangeShapeType="1"/>
          </p:cNvSpPr>
          <p:nvPr userDrawn="1"/>
        </p:nvSpPr>
        <p:spPr bwMode="gray">
          <a:xfrm>
            <a:off x="179389" y="6381750"/>
            <a:ext cx="8713787" cy="0"/>
          </a:xfrm>
          <a:prstGeom prst="line">
            <a:avLst/>
          </a:prstGeom>
          <a:noFill/>
          <a:ln w="3175">
            <a:solidFill>
              <a:schemeClr val="tx1"/>
            </a:solidFill>
            <a:round/>
            <a:headEnd/>
            <a:tailEnd/>
          </a:ln>
        </p:spPr>
        <p:txBody>
          <a:bodyPr/>
          <a:lstStyle/>
          <a:p>
            <a:pPr>
              <a:defRPr/>
            </a:pPr>
            <a:endParaRPr lang="en-GB" dirty="0">
              <a:solidFill>
                <a:srgbClr val="000000"/>
              </a:solidFill>
              <a:ea typeface="华文楷体" pitchFamily="2" charset="-122"/>
              <a:cs typeface="Arial" pitchFamily="34" charset="0"/>
            </a:endParaRPr>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Lst>
  <p:timing>
    <p:tnLst>
      <p:par>
        <p:cTn id="1" dur="indefinite" restart="never" nodeType="tmRoot"/>
      </p:par>
    </p:tnLst>
  </p:timing>
  <p:txStyles>
    <p:titleStyle>
      <a:lvl1pPr algn="l" rtl="0" eaLnBrk="0" fontAlgn="base" hangingPunct="0">
        <a:spcBef>
          <a:spcPct val="0"/>
        </a:spcBef>
        <a:spcAft>
          <a:spcPct val="0"/>
        </a:spcAft>
        <a:defRPr lang="en-GB" sz="2400" b="1" kern="1200" dirty="0">
          <a:solidFill>
            <a:srgbClr val="00338D"/>
          </a:solidFill>
          <a:latin typeface="Arial" pitchFamily="34" charset="0"/>
          <a:ea typeface="STKaiti" pitchFamily="2" charset="-122"/>
          <a:cs typeface="Arial" pitchFamily="34" charset="0"/>
        </a:defRPr>
      </a:lvl1pPr>
      <a:lvl2pPr algn="l" rtl="0" eaLnBrk="0" fontAlgn="base" hangingPunct="0">
        <a:spcBef>
          <a:spcPct val="0"/>
        </a:spcBef>
        <a:spcAft>
          <a:spcPct val="0"/>
        </a:spcAft>
        <a:defRPr sz="2400" b="1">
          <a:solidFill>
            <a:srgbClr val="00338D"/>
          </a:solidFill>
          <a:latin typeface="+mj-lt"/>
          <a:ea typeface="STKaiti" pitchFamily="2" charset="-122"/>
          <a:cs typeface="Arial" charset="0"/>
        </a:defRPr>
      </a:lvl2pPr>
      <a:lvl3pPr algn="l" rtl="0" eaLnBrk="0" fontAlgn="base" hangingPunct="0">
        <a:spcBef>
          <a:spcPct val="0"/>
        </a:spcBef>
        <a:spcAft>
          <a:spcPct val="0"/>
        </a:spcAft>
        <a:defRPr sz="2400" b="1">
          <a:solidFill>
            <a:srgbClr val="00338D"/>
          </a:solidFill>
          <a:latin typeface="+mj-lt"/>
          <a:ea typeface="STKaiti" pitchFamily="2" charset="-122"/>
          <a:cs typeface="Arial" charset="0"/>
        </a:defRPr>
      </a:lvl3pPr>
      <a:lvl4pPr algn="l" rtl="0" eaLnBrk="0" fontAlgn="base" hangingPunct="0">
        <a:spcBef>
          <a:spcPct val="0"/>
        </a:spcBef>
        <a:spcAft>
          <a:spcPct val="0"/>
        </a:spcAft>
        <a:defRPr sz="2400" b="1">
          <a:solidFill>
            <a:srgbClr val="00338D"/>
          </a:solidFill>
          <a:latin typeface="+mj-lt"/>
          <a:ea typeface="STKaiti" pitchFamily="2" charset="-122"/>
          <a:cs typeface="Arial" charset="0"/>
        </a:defRPr>
      </a:lvl4pPr>
      <a:lvl5pPr algn="l" rtl="0" eaLnBrk="0" fontAlgn="base" hangingPunct="0">
        <a:spcBef>
          <a:spcPct val="0"/>
        </a:spcBef>
        <a:spcAft>
          <a:spcPct val="0"/>
        </a:spcAft>
        <a:defRPr sz="2400" b="1">
          <a:solidFill>
            <a:srgbClr val="00338D"/>
          </a:solidFill>
          <a:latin typeface="+mj-lt"/>
          <a:ea typeface="STKaiti" pitchFamily="2" charset="-122"/>
          <a:cs typeface="Arial" charset="0"/>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algn="l" rtl="0" eaLnBrk="0" fontAlgn="base" hangingPunct="0">
        <a:spcBef>
          <a:spcPts val="600"/>
        </a:spcBef>
        <a:spcAft>
          <a:spcPct val="0"/>
        </a:spcAft>
        <a:buFont typeface="Arial" charset="0"/>
        <a:defRPr lang="en-US" sz="900" b="1" kern="1200" dirty="0">
          <a:solidFill>
            <a:srgbClr val="00338D"/>
          </a:solidFill>
          <a:latin typeface="Arial" pitchFamily="34" charset="0"/>
          <a:ea typeface="STKaiti" pitchFamily="2" charset="-122"/>
          <a:cs typeface="Arial" pitchFamily="34" charset="0"/>
        </a:defRPr>
      </a:lvl1pPr>
      <a:lvl2pPr algn="l" rtl="0" eaLnBrk="0" fontAlgn="base" hangingPunct="0">
        <a:spcBef>
          <a:spcPts val="600"/>
        </a:spcBef>
        <a:spcAft>
          <a:spcPct val="0"/>
        </a:spcAft>
        <a:buFont typeface="Arial" charset="0"/>
        <a:defRPr lang="en-US" sz="900" kern="1200" dirty="0">
          <a:solidFill>
            <a:schemeClr val="tx1"/>
          </a:solidFill>
          <a:latin typeface="Arial" pitchFamily="34" charset="0"/>
          <a:ea typeface="STKaiti" pitchFamily="2" charset="-122"/>
          <a:cs typeface="Arial" pitchFamily="34" charset="0"/>
        </a:defRPr>
      </a:lvl2pPr>
      <a:lvl3pPr marL="1778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3pPr>
      <a:lvl4pPr marL="3556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4pPr>
      <a:lvl5pPr marL="534988" indent="-174625" algn="l" rtl="0" eaLnBrk="0" fontAlgn="base" hangingPunct="0">
        <a:spcBef>
          <a:spcPts val="600"/>
        </a:spcBef>
        <a:spcAft>
          <a:spcPct val="0"/>
        </a:spcAft>
        <a:buClr>
          <a:srgbClr val="97989A"/>
        </a:buClr>
        <a:buFont typeface="Arial" charset="0"/>
        <a:buChar char="■"/>
        <a:defRPr lang="en-GB" sz="900" kern="1200" dirty="0">
          <a:solidFill>
            <a:schemeClr val="tx1"/>
          </a:solidFill>
          <a:latin typeface="Arial" pitchFamily="34" charset="0"/>
          <a:ea typeface="STKaiti" pitchFamily="2" charset="-122"/>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ext Placeholder 55"/>
          <p:cNvSpPr>
            <a:spLocks noGrp="1"/>
          </p:cNvSpPr>
          <p:nvPr>
            <p:ph type="body" idx="1"/>
          </p:nvPr>
        </p:nvSpPr>
        <p:spPr bwMode="gray">
          <a:xfrm>
            <a:off x="250825" y="1196975"/>
            <a:ext cx="8642350" cy="48958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1" name="Freeform 27"/>
          <p:cNvSpPr>
            <a:spLocks/>
          </p:cNvSpPr>
          <p:nvPr/>
        </p:nvSpPr>
        <p:spPr bwMode="gray">
          <a:xfrm>
            <a:off x="0" y="-1588"/>
            <a:ext cx="2095500" cy="908051"/>
          </a:xfrm>
          <a:custGeom>
            <a:avLst/>
            <a:gdLst/>
            <a:ahLst/>
            <a:cxnLst>
              <a:cxn ang="0">
                <a:pos x="0" y="0"/>
              </a:cxn>
              <a:cxn ang="0">
                <a:pos x="0" y="572"/>
              </a:cxn>
              <a:cxn ang="0">
                <a:pos x="1260" y="572"/>
              </a:cxn>
              <a:cxn ang="0">
                <a:pos x="1430" y="0"/>
              </a:cxn>
              <a:cxn ang="0">
                <a:pos x="0" y="0"/>
              </a:cxn>
            </a:cxnLst>
            <a:rect l="0" t="0" r="r" b="b"/>
            <a:pathLst>
              <a:path w="1430" h="572">
                <a:moveTo>
                  <a:pt x="0" y="0"/>
                </a:moveTo>
                <a:lnTo>
                  <a:pt x="0" y="572"/>
                </a:lnTo>
                <a:lnTo>
                  <a:pt x="1260" y="572"/>
                </a:lnTo>
                <a:lnTo>
                  <a:pt x="143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4100" name="Title Placeholder 54"/>
          <p:cNvSpPr>
            <a:spLocks noGrp="1"/>
          </p:cNvSpPr>
          <p:nvPr>
            <p:ph type="title"/>
          </p:nvPr>
        </p:nvSpPr>
        <p:spPr bwMode="gray">
          <a:xfrm>
            <a:off x="2112964" y="115888"/>
            <a:ext cx="6778625" cy="576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58" name="Text Box 8"/>
          <p:cNvSpPr txBox="1">
            <a:spLocks noChangeArrowheads="1"/>
          </p:cNvSpPr>
          <p:nvPr/>
        </p:nvSpPr>
        <p:spPr bwMode="gray">
          <a:xfrm>
            <a:off x="228600" y="6400804"/>
            <a:ext cx="7467600" cy="257175"/>
          </a:xfrm>
          <a:prstGeom prst="rect">
            <a:avLst/>
          </a:prstGeom>
          <a:noFill/>
          <a:ln w="9525">
            <a:noFill/>
            <a:miter lim="800000"/>
            <a:headEnd/>
            <a:tailEnd/>
          </a:ln>
          <a:effectLst/>
        </p:spPr>
        <p:txBody>
          <a:bodyPr wrap="square" lIns="0" tIns="72000" rIns="0" bIns="0">
            <a:spAutoFit/>
          </a:bodyPr>
          <a:lstStyle/>
          <a:p>
            <a:pPr fontAlgn="base">
              <a:spcBef>
                <a:spcPct val="50000"/>
              </a:spcBef>
              <a:spcAft>
                <a:spcPct val="0"/>
              </a:spcAft>
              <a:defRPr/>
            </a:pPr>
            <a:r>
              <a:rPr lang="en-US" altLang="zh-CN" sz="600" dirty="0">
                <a:solidFill>
                  <a:srgbClr val="00338D"/>
                </a:solidFill>
                <a:ea typeface="华文楷体" pitchFamily="2" charset="-122"/>
                <a:cs typeface="Arial" pitchFamily="34" charset="0"/>
              </a:rPr>
              <a:t>© 2013 </a:t>
            </a:r>
            <a:r>
              <a:rPr lang="zh-CN" altLang="en-US" sz="600" dirty="0">
                <a:solidFill>
                  <a:srgbClr val="00338D"/>
                </a:solidFill>
                <a:ea typeface="华文楷体" pitchFamily="2" charset="-122"/>
                <a:cs typeface="Arial" pitchFamily="34" charset="0"/>
              </a:rPr>
              <a:t>毕马威企业咨询 （中国）</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有限公司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中国外商独资企业及毕马威华振会计师事务所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中国中外合作经营企业，均是与瑞士实体 </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毕马威国际合作组织 （“毕马</a:t>
            </a:r>
            <a:r>
              <a:rPr lang="zh-CN" altLang="en-US" sz="600" dirty="0" smtClean="0">
                <a:solidFill>
                  <a:srgbClr val="00338D"/>
                </a:solidFill>
                <a:ea typeface="华文楷体" pitchFamily="2" charset="-122"/>
                <a:cs typeface="Arial" pitchFamily="34" charset="0"/>
              </a:rPr>
              <a:t>威国际</a:t>
            </a:r>
            <a:r>
              <a:rPr lang="zh-CN" altLang="en-US" sz="600" dirty="0">
                <a:solidFill>
                  <a:srgbClr val="00338D"/>
                </a:solidFill>
                <a:ea typeface="华文楷体" pitchFamily="2" charset="-122"/>
                <a:cs typeface="Arial" pitchFamily="34" charset="0"/>
              </a:rPr>
              <a:t>”）</a:t>
            </a:r>
            <a:r>
              <a:rPr lang="en-US" altLang="zh-CN" sz="600" dirty="0">
                <a:solidFill>
                  <a:srgbClr val="00338D"/>
                </a:solidFill>
                <a:ea typeface="华文楷体" pitchFamily="2" charset="-122"/>
                <a:cs typeface="Arial" pitchFamily="34" charset="0"/>
              </a:rPr>
              <a:t> </a:t>
            </a:r>
            <a:r>
              <a:rPr lang="zh-CN" altLang="en-US" sz="600" dirty="0">
                <a:solidFill>
                  <a:srgbClr val="00338D"/>
                </a:solidFill>
                <a:ea typeface="华文楷体" pitchFamily="2" charset="-122"/>
                <a:cs typeface="Arial" pitchFamily="34" charset="0"/>
              </a:rPr>
              <a:t>相关联的独立成员所网络中的成员</a:t>
            </a:r>
            <a:r>
              <a:rPr lang="zh-CN" altLang="en-US" sz="600" dirty="0" smtClean="0">
                <a:solidFill>
                  <a:srgbClr val="00338D"/>
                </a:solidFill>
                <a:ea typeface="华文楷体" pitchFamily="2" charset="-122"/>
                <a:cs typeface="Arial" pitchFamily="34" charset="0"/>
              </a:rPr>
              <a:t>。</a:t>
            </a:r>
            <a:r>
              <a:rPr lang="en-US" altLang="zh-CN" sz="600" dirty="0" smtClean="0">
                <a:solidFill>
                  <a:srgbClr val="00338D"/>
                </a:solidFill>
                <a:ea typeface="华文楷体" pitchFamily="2" charset="-122"/>
                <a:cs typeface="Arial" pitchFamily="34" charset="0"/>
              </a:rPr>
              <a:t/>
            </a:r>
            <a:br>
              <a:rPr lang="en-US" altLang="zh-CN" sz="600" dirty="0" smtClean="0">
                <a:solidFill>
                  <a:srgbClr val="00338D"/>
                </a:solidFill>
                <a:ea typeface="华文楷体" pitchFamily="2" charset="-122"/>
                <a:cs typeface="Arial" pitchFamily="34" charset="0"/>
              </a:rPr>
            </a:br>
            <a:r>
              <a:rPr lang="zh-CN" altLang="en-US" sz="600" dirty="0" smtClean="0">
                <a:solidFill>
                  <a:srgbClr val="00338D"/>
                </a:solidFill>
                <a:ea typeface="华文楷体" pitchFamily="2" charset="-122"/>
                <a:cs typeface="Arial" pitchFamily="34" charset="0"/>
              </a:rPr>
              <a:t>版权所有</a:t>
            </a:r>
            <a:r>
              <a:rPr lang="zh-CN" altLang="en-US" sz="600" dirty="0">
                <a:solidFill>
                  <a:srgbClr val="00338D"/>
                </a:solidFill>
                <a:ea typeface="华文楷体" pitchFamily="2" charset="-122"/>
                <a:cs typeface="Arial" pitchFamily="34" charset="0"/>
              </a:rPr>
              <a:t>，不得转载。</a:t>
            </a:r>
          </a:p>
        </p:txBody>
      </p:sp>
      <p:sp>
        <p:nvSpPr>
          <p:cNvPr id="59" name="Rectangle 58"/>
          <p:cNvSpPr/>
          <p:nvPr/>
        </p:nvSpPr>
        <p:spPr bwMode="gray">
          <a:xfrm>
            <a:off x="8428038" y="6381750"/>
            <a:ext cx="465137" cy="280988"/>
          </a:xfrm>
          <a:prstGeom prst="rect">
            <a:avLst/>
          </a:prstGeom>
          <a:ln>
            <a:miter lim="800000"/>
            <a:headEnd/>
            <a:tailEnd/>
          </a:ln>
        </p:spPr>
        <p:txBody>
          <a:bodyPr lIns="72000" tIns="72000" rIns="0" bIns="0"/>
          <a:lstStyle/>
          <a:p>
            <a:pPr algn="r" fontAlgn="base">
              <a:spcBef>
                <a:spcPct val="40000"/>
              </a:spcBef>
              <a:spcAft>
                <a:spcPct val="0"/>
              </a:spcAft>
              <a:defRPr/>
            </a:pPr>
            <a:fld id="{17D6BAD1-6D14-470E-B466-2D7DB8EAA1B2}" type="slidenum">
              <a:rPr lang="en-GB" sz="900">
                <a:solidFill>
                  <a:srgbClr val="00338D"/>
                </a:solidFill>
                <a:ea typeface="华文楷体" pitchFamily="2" charset="-122"/>
                <a:cs typeface="Arial" pitchFamily="34" charset="0"/>
              </a:rPr>
              <a:pPr algn="r" fontAlgn="base">
                <a:spcBef>
                  <a:spcPct val="40000"/>
                </a:spcBef>
                <a:spcAft>
                  <a:spcPct val="0"/>
                </a:spcAft>
                <a:defRPr/>
              </a:pPr>
              <a:t>‹#›</a:t>
            </a:fld>
            <a:endParaRPr lang="en-GB" sz="900" dirty="0">
              <a:solidFill>
                <a:srgbClr val="00338D"/>
              </a:solidFill>
              <a:ea typeface="华文楷体" pitchFamily="2" charset="-122"/>
              <a:cs typeface="Arial" pitchFamily="34" charset="0"/>
            </a:endParaRPr>
          </a:p>
        </p:txBody>
      </p:sp>
      <p:grpSp>
        <p:nvGrpSpPr>
          <p:cNvPr id="2" name="Group 26"/>
          <p:cNvGrpSpPr>
            <a:grpSpLocks/>
          </p:cNvGrpSpPr>
          <p:nvPr/>
        </p:nvGrpSpPr>
        <p:grpSpPr bwMode="auto">
          <a:xfrm>
            <a:off x="100013" y="0"/>
            <a:ext cx="1162050" cy="928688"/>
            <a:chOff x="68" y="0"/>
            <a:chExt cx="793" cy="585"/>
          </a:xfrm>
        </p:grpSpPr>
        <p:sp>
          <p:nvSpPr>
            <p:cNvPr id="13" name="Freeform 6"/>
            <p:cNvSpPr>
              <a:spLocks noEditPoints="1"/>
            </p:cNvSpPr>
            <p:nvPr userDrawn="1"/>
          </p:nvSpPr>
          <p:spPr bwMode="gray">
            <a:xfrm>
              <a:off x="162" y="179"/>
              <a:ext cx="572" cy="230"/>
            </a:xfrm>
            <a:custGeom>
              <a:avLst/>
              <a:gdLst>
                <a:gd name="T0" fmla="*/ 2168 w 2285"/>
                <a:gd name="T1" fmla="*/ 620 h 917"/>
                <a:gd name="T2" fmla="*/ 1796 w 2285"/>
                <a:gd name="T3" fmla="*/ 698 h 917"/>
                <a:gd name="T4" fmla="*/ 1974 w 2285"/>
                <a:gd name="T5" fmla="*/ 486 h 917"/>
                <a:gd name="T6" fmla="*/ 2175 w 2285"/>
                <a:gd name="T7" fmla="*/ 448 h 917"/>
                <a:gd name="T8" fmla="*/ 1796 w 2285"/>
                <a:gd name="T9" fmla="*/ 18 h 917"/>
                <a:gd name="T10" fmla="*/ 2268 w 2285"/>
                <a:gd name="T11" fmla="*/ 698 h 917"/>
                <a:gd name="T12" fmla="*/ 1794 w 2285"/>
                <a:gd name="T13" fmla="*/ 716 h 917"/>
                <a:gd name="T14" fmla="*/ 1989 w 2285"/>
                <a:gd name="T15" fmla="*/ 814 h 917"/>
                <a:gd name="T16" fmla="*/ 1654 w 2285"/>
                <a:gd name="T17" fmla="*/ 657 h 917"/>
                <a:gd name="T18" fmla="*/ 1637 w 2285"/>
                <a:gd name="T19" fmla="*/ 417 h 917"/>
                <a:gd name="T20" fmla="*/ 1246 w 2285"/>
                <a:gd name="T21" fmla="*/ 698 h 917"/>
                <a:gd name="T22" fmla="*/ 1718 w 2285"/>
                <a:gd name="T23" fmla="*/ 425 h 917"/>
                <a:gd name="T24" fmla="*/ 1384 w 2285"/>
                <a:gd name="T25" fmla="*/ 698 h 917"/>
                <a:gd name="T26" fmla="*/ 1454 w 2285"/>
                <a:gd name="T27" fmla="*/ 698 h 917"/>
                <a:gd name="T28" fmla="*/ 969 w 2285"/>
                <a:gd name="T29" fmla="*/ 698 h 917"/>
                <a:gd name="T30" fmla="*/ 943 w 2285"/>
                <a:gd name="T31" fmla="*/ 452 h 917"/>
                <a:gd name="T32" fmla="*/ 697 w 2285"/>
                <a:gd name="T33" fmla="*/ 18 h 917"/>
                <a:gd name="T34" fmla="*/ 1168 w 2285"/>
                <a:gd name="T35" fmla="*/ 417 h 917"/>
                <a:gd name="T36" fmla="*/ 1144 w 2285"/>
                <a:gd name="T37" fmla="*/ 698 h 917"/>
                <a:gd name="T38" fmla="*/ 750 w 2285"/>
                <a:gd name="T39" fmla="*/ 631 h 917"/>
                <a:gd name="T40" fmla="*/ 718 w 2285"/>
                <a:gd name="T41" fmla="*/ 632 h 917"/>
                <a:gd name="T42" fmla="*/ 708 w 2285"/>
                <a:gd name="T43" fmla="*/ 555 h 917"/>
                <a:gd name="T44" fmla="*/ 768 w 2285"/>
                <a:gd name="T45" fmla="*/ 494 h 917"/>
                <a:gd name="T46" fmla="*/ 750 w 2285"/>
                <a:gd name="T47" fmla="*/ 631 h 917"/>
                <a:gd name="T48" fmla="*/ 544 w 2285"/>
                <a:gd name="T49" fmla="*/ 690 h 917"/>
                <a:gd name="T50" fmla="*/ 302 w 2285"/>
                <a:gd name="T51" fmla="*/ 662 h 917"/>
                <a:gd name="T52" fmla="*/ 200 w 2285"/>
                <a:gd name="T53" fmla="*/ 619 h 917"/>
                <a:gd name="T54" fmla="*/ 148 w 2285"/>
                <a:gd name="T55" fmla="*/ 18 h 917"/>
                <a:gd name="T56" fmla="*/ 619 w 2285"/>
                <a:gd name="T57" fmla="*/ 442 h 917"/>
                <a:gd name="T58" fmla="*/ 179 w 2285"/>
                <a:gd name="T59" fmla="*/ 698 h 917"/>
                <a:gd name="T60" fmla="*/ 1778 w 2285"/>
                <a:gd name="T61" fmla="*/ 0 h 917"/>
                <a:gd name="T62" fmla="*/ 1736 w 2285"/>
                <a:gd name="T63" fmla="*/ 0 h 917"/>
                <a:gd name="T64" fmla="*/ 1186 w 2285"/>
                <a:gd name="T65" fmla="*/ 417 h 917"/>
                <a:gd name="T66" fmla="*/ 679 w 2285"/>
                <a:gd name="T67" fmla="*/ 417 h 917"/>
                <a:gd name="T68" fmla="*/ 129 w 2285"/>
                <a:gd name="T69" fmla="*/ 0 h 917"/>
                <a:gd name="T70" fmla="*/ 114 w 2285"/>
                <a:gd name="T71" fmla="*/ 907 h 917"/>
                <a:gd name="T72" fmla="*/ 282 w 2285"/>
                <a:gd name="T73" fmla="*/ 907 h 917"/>
                <a:gd name="T74" fmla="*/ 536 w 2285"/>
                <a:gd name="T75" fmla="*/ 716 h 917"/>
                <a:gd name="T76" fmla="*/ 660 w 2285"/>
                <a:gd name="T77" fmla="*/ 717 h 917"/>
                <a:gd name="T78" fmla="*/ 726 w 2285"/>
                <a:gd name="T79" fmla="*/ 716 h 917"/>
                <a:gd name="T80" fmla="*/ 909 w 2285"/>
                <a:gd name="T81" fmla="*/ 907 h 917"/>
                <a:gd name="T82" fmla="*/ 1144 w 2285"/>
                <a:gd name="T83" fmla="*/ 716 h 917"/>
                <a:gd name="T84" fmla="*/ 1372 w 2285"/>
                <a:gd name="T85" fmla="*/ 716 h 917"/>
                <a:gd name="T86" fmla="*/ 1534 w 2285"/>
                <a:gd name="T87" fmla="*/ 907 h 917"/>
                <a:gd name="T88" fmla="*/ 1697 w 2285"/>
                <a:gd name="T89" fmla="*/ 865 h 917"/>
                <a:gd name="T90" fmla="*/ 2145 w 2285"/>
                <a:gd name="T91" fmla="*/ 716 h 917"/>
                <a:gd name="T92" fmla="*/ 1778 w 2285"/>
                <a:gd name="T93" fmla="*/ 0 h 9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5"/>
                <a:gd name="T142" fmla="*/ 0 h 917"/>
                <a:gd name="T143" fmla="*/ 2285 w 2285"/>
                <a:gd name="T144" fmla="*/ 917 h 9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5" h="917">
                  <a:moveTo>
                    <a:pt x="2268" y="698"/>
                  </a:moveTo>
                  <a:cubicBezTo>
                    <a:pt x="2149" y="698"/>
                    <a:pt x="2149" y="698"/>
                    <a:pt x="2149" y="698"/>
                  </a:cubicBezTo>
                  <a:cubicBezTo>
                    <a:pt x="2168" y="620"/>
                    <a:pt x="2168" y="620"/>
                    <a:pt x="2168" y="620"/>
                  </a:cubicBezTo>
                  <a:cubicBezTo>
                    <a:pt x="1930" y="620"/>
                    <a:pt x="1930" y="620"/>
                    <a:pt x="1930" y="620"/>
                  </a:cubicBezTo>
                  <a:cubicBezTo>
                    <a:pt x="1911" y="698"/>
                    <a:pt x="1911" y="698"/>
                    <a:pt x="1911" y="698"/>
                  </a:cubicBezTo>
                  <a:cubicBezTo>
                    <a:pt x="1796" y="698"/>
                    <a:pt x="1796" y="698"/>
                    <a:pt x="1796" y="698"/>
                  </a:cubicBezTo>
                  <a:cubicBezTo>
                    <a:pt x="1796" y="682"/>
                    <a:pt x="1796" y="682"/>
                    <a:pt x="1796" y="682"/>
                  </a:cubicBezTo>
                  <a:cubicBezTo>
                    <a:pt x="1798" y="674"/>
                    <a:pt x="1799" y="664"/>
                    <a:pt x="1802" y="654"/>
                  </a:cubicBezTo>
                  <a:cubicBezTo>
                    <a:pt x="1822" y="570"/>
                    <a:pt x="1878" y="486"/>
                    <a:pt x="1974" y="486"/>
                  </a:cubicBezTo>
                  <a:cubicBezTo>
                    <a:pt x="2012" y="486"/>
                    <a:pt x="2050" y="501"/>
                    <a:pt x="2045" y="553"/>
                  </a:cubicBezTo>
                  <a:cubicBezTo>
                    <a:pt x="2186" y="553"/>
                    <a:pt x="2186" y="553"/>
                    <a:pt x="2186" y="553"/>
                  </a:cubicBezTo>
                  <a:cubicBezTo>
                    <a:pt x="2192" y="529"/>
                    <a:pt x="2201" y="486"/>
                    <a:pt x="2175" y="448"/>
                  </a:cubicBezTo>
                  <a:cubicBezTo>
                    <a:pt x="2144" y="406"/>
                    <a:pt x="2084" y="390"/>
                    <a:pt x="2005" y="390"/>
                  </a:cubicBezTo>
                  <a:cubicBezTo>
                    <a:pt x="1949" y="390"/>
                    <a:pt x="1867" y="399"/>
                    <a:pt x="1796" y="445"/>
                  </a:cubicBezTo>
                  <a:cubicBezTo>
                    <a:pt x="1796" y="18"/>
                    <a:pt x="1796" y="18"/>
                    <a:pt x="1796" y="18"/>
                  </a:cubicBezTo>
                  <a:cubicBezTo>
                    <a:pt x="2268" y="18"/>
                    <a:pt x="2268" y="18"/>
                    <a:pt x="2268" y="18"/>
                  </a:cubicBezTo>
                  <a:cubicBezTo>
                    <a:pt x="2268" y="698"/>
                    <a:pt x="2268" y="698"/>
                    <a:pt x="2268" y="698"/>
                  </a:cubicBezTo>
                  <a:cubicBezTo>
                    <a:pt x="2268" y="698"/>
                    <a:pt x="2268" y="698"/>
                    <a:pt x="2268" y="698"/>
                  </a:cubicBezTo>
                  <a:close/>
                  <a:moveTo>
                    <a:pt x="1989" y="814"/>
                  </a:moveTo>
                  <a:cubicBezTo>
                    <a:pt x="1962" y="818"/>
                    <a:pt x="1935" y="822"/>
                    <a:pt x="1910" y="822"/>
                  </a:cubicBezTo>
                  <a:cubicBezTo>
                    <a:pt x="1842" y="822"/>
                    <a:pt x="1795" y="790"/>
                    <a:pt x="1794" y="716"/>
                  </a:cubicBezTo>
                  <a:cubicBezTo>
                    <a:pt x="2013" y="716"/>
                    <a:pt x="2013" y="716"/>
                    <a:pt x="2013" y="716"/>
                  </a:cubicBezTo>
                  <a:cubicBezTo>
                    <a:pt x="1989" y="814"/>
                    <a:pt x="1989" y="814"/>
                    <a:pt x="1989" y="814"/>
                  </a:cubicBezTo>
                  <a:cubicBezTo>
                    <a:pt x="1989" y="814"/>
                    <a:pt x="1989" y="814"/>
                    <a:pt x="1989" y="814"/>
                  </a:cubicBezTo>
                  <a:close/>
                  <a:moveTo>
                    <a:pt x="1718" y="425"/>
                  </a:moveTo>
                  <a:cubicBezTo>
                    <a:pt x="1718" y="522"/>
                    <a:pt x="1718" y="522"/>
                    <a:pt x="1718" y="522"/>
                  </a:cubicBezTo>
                  <a:cubicBezTo>
                    <a:pt x="1685" y="568"/>
                    <a:pt x="1664" y="617"/>
                    <a:pt x="1654" y="657"/>
                  </a:cubicBezTo>
                  <a:cubicBezTo>
                    <a:pt x="1651" y="671"/>
                    <a:pt x="1648" y="685"/>
                    <a:pt x="1647" y="698"/>
                  </a:cubicBezTo>
                  <a:cubicBezTo>
                    <a:pt x="1578" y="698"/>
                    <a:pt x="1578" y="698"/>
                    <a:pt x="1578" y="698"/>
                  </a:cubicBezTo>
                  <a:cubicBezTo>
                    <a:pt x="1637" y="417"/>
                    <a:pt x="1637" y="417"/>
                    <a:pt x="1637" y="417"/>
                  </a:cubicBezTo>
                  <a:cubicBezTo>
                    <a:pt x="1437" y="417"/>
                    <a:pt x="1437" y="417"/>
                    <a:pt x="1437" y="417"/>
                  </a:cubicBezTo>
                  <a:cubicBezTo>
                    <a:pt x="1259" y="698"/>
                    <a:pt x="1259" y="698"/>
                    <a:pt x="1259" y="698"/>
                  </a:cubicBezTo>
                  <a:cubicBezTo>
                    <a:pt x="1246" y="698"/>
                    <a:pt x="1246" y="698"/>
                    <a:pt x="1246" y="698"/>
                  </a:cubicBezTo>
                  <a:cubicBezTo>
                    <a:pt x="1246" y="18"/>
                    <a:pt x="1246" y="18"/>
                    <a:pt x="1246" y="18"/>
                  </a:cubicBezTo>
                  <a:cubicBezTo>
                    <a:pt x="1718" y="18"/>
                    <a:pt x="1718" y="18"/>
                    <a:pt x="1718" y="18"/>
                  </a:cubicBezTo>
                  <a:cubicBezTo>
                    <a:pt x="1718" y="425"/>
                    <a:pt x="1718" y="425"/>
                    <a:pt x="1718" y="425"/>
                  </a:cubicBezTo>
                  <a:cubicBezTo>
                    <a:pt x="1718" y="425"/>
                    <a:pt x="1718" y="425"/>
                    <a:pt x="1718" y="425"/>
                  </a:cubicBezTo>
                  <a:close/>
                  <a:moveTo>
                    <a:pt x="1454" y="698"/>
                  </a:moveTo>
                  <a:cubicBezTo>
                    <a:pt x="1384" y="698"/>
                    <a:pt x="1384" y="698"/>
                    <a:pt x="1384" y="698"/>
                  </a:cubicBezTo>
                  <a:cubicBezTo>
                    <a:pt x="1491" y="530"/>
                    <a:pt x="1491" y="530"/>
                    <a:pt x="1491" y="530"/>
                  </a:cubicBezTo>
                  <a:cubicBezTo>
                    <a:pt x="1454" y="698"/>
                    <a:pt x="1454" y="698"/>
                    <a:pt x="1454" y="698"/>
                  </a:cubicBezTo>
                  <a:cubicBezTo>
                    <a:pt x="1454" y="698"/>
                    <a:pt x="1454" y="698"/>
                    <a:pt x="1454" y="698"/>
                  </a:cubicBezTo>
                  <a:close/>
                  <a:moveTo>
                    <a:pt x="1168" y="417"/>
                  </a:moveTo>
                  <a:cubicBezTo>
                    <a:pt x="1050" y="417"/>
                    <a:pt x="1050" y="417"/>
                    <a:pt x="1050" y="417"/>
                  </a:cubicBezTo>
                  <a:cubicBezTo>
                    <a:pt x="969" y="698"/>
                    <a:pt x="969" y="698"/>
                    <a:pt x="969" y="698"/>
                  </a:cubicBezTo>
                  <a:cubicBezTo>
                    <a:pt x="844" y="698"/>
                    <a:pt x="844" y="698"/>
                    <a:pt x="844" y="698"/>
                  </a:cubicBezTo>
                  <a:cubicBezTo>
                    <a:pt x="908" y="675"/>
                    <a:pt x="947" y="630"/>
                    <a:pt x="959" y="563"/>
                  </a:cubicBezTo>
                  <a:cubicBezTo>
                    <a:pt x="969" y="511"/>
                    <a:pt x="964" y="477"/>
                    <a:pt x="943" y="452"/>
                  </a:cubicBezTo>
                  <a:cubicBezTo>
                    <a:pt x="911" y="413"/>
                    <a:pt x="847" y="416"/>
                    <a:pt x="791" y="416"/>
                  </a:cubicBezTo>
                  <a:cubicBezTo>
                    <a:pt x="781" y="416"/>
                    <a:pt x="697" y="417"/>
                    <a:pt x="697" y="417"/>
                  </a:cubicBezTo>
                  <a:cubicBezTo>
                    <a:pt x="697" y="18"/>
                    <a:pt x="697" y="18"/>
                    <a:pt x="697" y="18"/>
                  </a:cubicBezTo>
                  <a:cubicBezTo>
                    <a:pt x="1168" y="18"/>
                    <a:pt x="1168" y="18"/>
                    <a:pt x="1168" y="18"/>
                  </a:cubicBezTo>
                  <a:cubicBezTo>
                    <a:pt x="1168" y="417"/>
                    <a:pt x="1168" y="417"/>
                    <a:pt x="1168" y="417"/>
                  </a:cubicBezTo>
                  <a:cubicBezTo>
                    <a:pt x="1168" y="417"/>
                    <a:pt x="1168" y="417"/>
                    <a:pt x="1168" y="417"/>
                  </a:cubicBezTo>
                  <a:close/>
                  <a:moveTo>
                    <a:pt x="1093" y="698"/>
                  </a:moveTo>
                  <a:cubicBezTo>
                    <a:pt x="1142" y="522"/>
                    <a:pt x="1142" y="522"/>
                    <a:pt x="1142" y="522"/>
                  </a:cubicBezTo>
                  <a:cubicBezTo>
                    <a:pt x="1144" y="698"/>
                    <a:pt x="1144" y="698"/>
                    <a:pt x="1144" y="698"/>
                  </a:cubicBezTo>
                  <a:cubicBezTo>
                    <a:pt x="1093" y="698"/>
                    <a:pt x="1093" y="698"/>
                    <a:pt x="1093" y="698"/>
                  </a:cubicBezTo>
                  <a:cubicBezTo>
                    <a:pt x="1093" y="698"/>
                    <a:pt x="1093" y="698"/>
                    <a:pt x="1093" y="698"/>
                  </a:cubicBezTo>
                  <a:close/>
                  <a:moveTo>
                    <a:pt x="750" y="631"/>
                  </a:moveTo>
                  <a:cubicBezTo>
                    <a:pt x="749" y="631"/>
                    <a:pt x="749" y="631"/>
                    <a:pt x="749" y="631"/>
                  </a:cubicBezTo>
                  <a:cubicBezTo>
                    <a:pt x="745" y="632"/>
                    <a:pt x="740" y="632"/>
                    <a:pt x="735" y="632"/>
                  </a:cubicBezTo>
                  <a:cubicBezTo>
                    <a:pt x="728" y="632"/>
                    <a:pt x="723" y="632"/>
                    <a:pt x="718" y="632"/>
                  </a:cubicBezTo>
                  <a:cubicBezTo>
                    <a:pt x="687" y="632"/>
                    <a:pt x="687" y="632"/>
                    <a:pt x="687" y="632"/>
                  </a:cubicBezTo>
                  <a:cubicBezTo>
                    <a:pt x="702" y="581"/>
                    <a:pt x="702" y="581"/>
                    <a:pt x="702" y="581"/>
                  </a:cubicBezTo>
                  <a:cubicBezTo>
                    <a:pt x="708" y="555"/>
                    <a:pt x="708" y="555"/>
                    <a:pt x="708" y="555"/>
                  </a:cubicBezTo>
                  <a:cubicBezTo>
                    <a:pt x="724" y="495"/>
                    <a:pt x="724" y="495"/>
                    <a:pt x="724" y="495"/>
                  </a:cubicBezTo>
                  <a:cubicBezTo>
                    <a:pt x="731" y="495"/>
                    <a:pt x="738" y="495"/>
                    <a:pt x="744" y="495"/>
                  </a:cubicBezTo>
                  <a:cubicBezTo>
                    <a:pt x="752" y="494"/>
                    <a:pt x="760" y="494"/>
                    <a:pt x="768" y="494"/>
                  </a:cubicBezTo>
                  <a:cubicBezTo>
                    <a:pt x="808" y="494"/>
                    <a:pt x="833" y="497"/>
                    <a:pt x="842" y="510"/>
                  </a:cubicBezTo>
                  <a:cubicBezTo>
                    <a:pt x="849" y="519"/>
                    <a:pt x="848" y="536"/>
                    <a:pt x="840" y="561"/>
                  </a:cubicBezTo>
                  <a:cubicBezTo>
                    <a:pt x="826" y="605"/>
                    <a:pt x="808" y="627"/>
                    <a:pt x="750" y="631"/>
                  </a:cubicBezTo>
                  <a:moveTo>
                    <a:pt x="619" y="442"/>
                  </a:moveTo>
                  <a:cubicBezTo>
                    <a:pt x="611" y="466"/>
                    <a:pt x="611" y="466"/>
                    <a:pt x="611" y="466"/>
                  </a:cubicBezTo>
                  <a:cubicBezTo>
                    <a:pt x="544" y="690"/>
                    <a:pt x="544" y="690"/>
                    <a:pt x="544" y="690"/>
                  </a:cubicBezTo>
                  <a:cubicBezTo>
                    <a:pt x="541" y="698"/>
                    <a:pt x="541" y="698"/>
                    <a:pt x="541" y="698"/>
                  </a:cubicBezTo>
                  <a:cubicBezTo>
                    <a:pt x="319" y="698"/>
                    <a:pt x="319" y="698"/>
                    <a:pt x="319" y="698"/>
                  </a:cubicBezTo>
                  <a:cubicBezTo>
                    <a:pt x="302" y="662"/>
                    <a:pt x="302" y="662"/>
                    <a:pt x="302" y="662"/>
                  </a:cubicBezTo>
                  <a:cubicBezTo>
                    <a:pt x="541" y="417"/>
                    <a:pt x="541" y="417"/>
                    <a:pt x="541" y="417"/>
                  </a:cubicBezTo>
                  <a:cubicBezTo>
                    <a:pt x="387" y="417"/>
                    <a:pt x="387" y="417"/>
                    <a:pt x="387" y="417"/>
                  </a:cubicBezTo>
                  <a:cubicBezTo>
                    <a:pt x="200" y="619"/>
                    <a:pt x="200" y="619"/>
                    <a:pt x="200" y="619"/>
                  </a:cubicBezTo>
                  <a:cubicBezTo>
                    <a:pt x="261" y="417"/>
                    <a:pt x="261" y="417"/>
                    <a:pt x="261" y="417"/>
                  </a:cubicBezTo>
                  <a:cubicBezTo>
                    <a:pt x="148" y="417"/>
                    <a:pt x="148" y="417"/>
                    <a:pt x="148" y="417"/>
                  </a:cubicBezTo>
                  <a:cubicBezTo>
                    <a:pt x="148" y="18"/>
                    <a:pt x="148" y="18"/>
                    <a:pt x="148" y="18"/>
                  </a:cubicBezTo>
                  <a:cubicBezTo>
                    <a:pt x="619" y="18"/>
                    <a:pt x="619" y="18"/>
                    <a:pt x="619" y="18"/>
                  </a:cubicBezTo>
                  <a:cubicBezTo>
                    <a:pt x="619" y="442"/>
                    <a:pt x="619" y="442"/>
                    <a:pt x="619" y="442"/>
                  </a:cubicBezTo>
                  <a:cubicBezTo>
                    <a:pt x="619" y="442"/>
                    <a:pt x="619" y="442"/>
                    <a:pt x="619" y="442"/>
                  </a:cubicBezTo>
                  <a:close/>
                  <a:moveTo>
                    <a:pt x="177" y="698"/>
                  </a:moveTo>
                  <a:cubicBezTo>
                    <a:pt x="177" y="696"/>
                    <a:pt x="177" y="696"/>
                    <a:pt x="177" y="696"/>
                  </a:cubicBezTo>
                  <a:cubicBezTo>
                    <a:pt x="179" y="698"/>
                    <a:pt x="179" y="698"/>
                    <a:pt x="179" y="698"/>
                  </a:cubicBezTo>
                  <a:cubicBezTo>
                    <a:pt x="177" y="698"/>
                    <a:pt x="177" y="698"/>
                    <a:pt x="177" y="698"/>
                  </a:cubicBezTo>
                  <a:cubicBezTo>
                    <a:pt x="177" y="698"/>
                    <a:pt x="177" y="698"/>
                    <a:pt x="177" y="698"/>
                  </a:cubicBezTo>
                  <a:close/>
                  <a:moveTo>
                    <a:pt x="1778" y="0"/>
                  </a:moveTo>
                  <a:cubicBezTo>
                    <a:pt x="1778" y="458"/>
                    <a:pt x="1778" y="458"/>
                    <a:pt x="1778" y="458"/>
                  </a:cubicBezTo>
                  <a:cubicBezTo>
                    <a:pt x="1762" y="470"/>
                    <a:pt x="1749" y="484"/>
                    <a:pt x="1736" y="498"/>
                  </a:cubicBezTo>
                  <a:cubicBezTo>
                    <a:pt x="1736" y="0"/>
                    <a:pt x="1736" y="0"/>
                    <a:pt x="1736" y="0"/>
                  </a:cubicBezTo>
                  <a:cubicBezTo>
                    <a:pt x="1229" y="0"/>
                    <a:pt x="1229" y="0"/>
                    <a:pt x="1229" y="0"/>
                  </a:cubicBezTo>
                  <a:cubicBezTo>
                    <a:pt x="1229" y="417"/>
                    <a:pt x="1229" y="417"/>
                    <a:pt x="1229" y="417"/>
                  </a:cubicBezTo>
                  <a:cubicBezTo>
                    <a:pt x="1186" y="417"/>
                    <a:pt x="1186" y="417"/>
                    <a:pt x="1186" y="417"/>
                  </a:cubicBezTo>
                  <a:cubicBezTo>
                    <a:pt x="1186" y="0"/>
                    <a:pt x="1186" y="0"/>
                    <a:pt x="1186" y="0"/>
                  </a:cubicBezTo>
                  <a:cubicBezTo>
                    <a:pt x="679" y="0"/>
                    <a:pt x="679" y="0"/>
                    <a:pt x="679" y="0"/>
                  </a:cubicBezTo>
                  <a:cubicBezTo>
                    <a:pt x="679" y="417"/>
                    <a:pt x="679" y="417"/>
                    <a:pt x="679" y="417"/>
                  </a:cubicBezTo>
                  <a:cubicBezTo>
                    <a:pt x="637" y="417"/>
                    <a:pt x="637" y="417"/>
                    <a:pt x="637" y="417"/>
                  </a:cubicBezTo>
                  <a:cubicBezTo>
                    <a:pt x="637" y="0"/>
                    <a:pt x="637" y="0"/>
                    <a:pt x="637" y="0"/>
                  </a:cubicBezTo>
                  <a:cubicBezTo>
                    <a:pt x="129" y="0"/>
                    <a:pt x="129" y="0"/>
                    <a:pt x="129" y="0"/>
                  </a:cubicBezTo>
                  <a:cubicBezTo>
                    <a:pt x="129" y="476"/>
                    <a:pt x="129" y="476"/>
                    <a:pt x="129" y="476"/>
                  </a:cubicBezTo>
                  <a:cubicBezTo>
                    <a:pt x="0" y="907"/>
                    <a:pt x="0" y="907"/>
                    <a:pt x="0" y="907"/>
                  </a:cubicBezTo>
                  <a:cubicBezTo>
                    <a:pt x="114" y="907"/>
                    <a:pt x="114" y="907"/>
                    <a:pt x="114" y="907"/>
                  </a:cubicBezTo>
                  <a:cubicBezTo>
                    <a:pt x="171" y="716"/>
                    <a:pt x="171" y="716"/>
                    <a:pt x="171" y="716"/>
                  </a:cubicBezTo>
                  <a:cubicBezTo>
                    <a:pt x="188" y="716"/>
                    <a:pt x="188" y="716"/>
                    <a:pt x="188" y="716"/>
                  </a:cubicBezTo>
                  <a:cubicBezTo>
                    <a:pt x="282" y="907"/>
                    <a:pt x="282" y="907"/>
                    <a:pt x="282" y="907"/>
                  </a:cubicBezTo>
                  <a:cubicBezTo>
                    <a:pt x="420" y="907"/>
                    <a:pt x="420" y="907"/>
                    <a:pt x="420" y="907"/>
                  </a:cubicBezTo>
                  <a:cubicBezTo>
                    <a:pt x="328" y="716"/>
                    <a:pt x="328" y="716"/>
                    <a:pt x="328" y="716"/>
                  </a:cubicBezTo>
                  <a:cubicBezTo>
                    <a:pt x="536" y="716"/>
                    <a:pt x="536" y="716"/>
                    <a:pt x="536" y="716"/>
                  </a:cubicBezTo>
                  <a:cubicBezTo>
                    <a:pt x="478" y="907"/>
                    <a:pt x="478" y="907"/>
                    <a:pt x="478" y="907"/>
                  </a:cubicBezTo>
                  <a:cubicBezTo>
                    <a:pt x="602" y="907"/>
                    <a:pt x="602" y="907"/>
                    <a:pt x="602" y="907"/>
                  </a:cubicBezTo>
                  <a:cubicBezTo>
                    <a:pt x="660" y="717"/>
                    <a:pt x="660" y="717"/>
                    <a:pt x="660" y="717"/>
                  </a:cubicBezTo>
                  <a:cubicBezTo>
                    <a:pt x="687" y="717"/>
                    <a:pt x="687" y="717"/>
                    <a:pt x="687" y="717"/>
                  </a:cubicBezTo>
                  <a:cubicBezTo>
                    <a:pt x="687" y="716"/>
                    <a:pt x="687" y="716"/>
                    <a:pt x="687" y="716"/>
                  </a:cubicBezTo>
                  <a:cubicBezTo>
                    <a:pt x="726" y="716"/>
                    <a:pt x="726" y="716"/>
                    <a:pt x="726" y="716"/>
                  </a:cubicBezTo>
                  <a:cubicBezTo>
                    <a:pt x="729" y="716"/>
                    <a:pt x="729" y="716"/>
                    <a:pt x="729" y="716"/>
                  </a:cubicBezTo>
                  <a:cubicBezTo>
                    <a:pt x="964" y="716"/>
                    <a:pt x="964" y="716"/>
                    <a:pt x="964" y="716"/>
                  </a:cubicBezTo>
                  <a:cubicBezTo>
                    <a:pt x="909" y="907"/>
                    <a:pt x="909" y="907"/>
                    <a:pt x="909" y="907"/>
                  </a:cubicBezTo>
                  <a:cubicBezTo>
                    <a:pt x="1035" y="907"/>
                    <a:pt x="1035" y="907"/>
                    <a:pt x="1035" y="907"/>
                  </a:cubicBezTo>
                  <a:cubicBezTo>
                    <a:pt x="1088" y="716"/>
                    <a:pt x="1088" y="716"/>
                    <a:pt x="1088" y="716"/>
                  </a:cubicBezTo>
                  <a:cubicBezTo>
                    <a:pt x="1144" y="716"/>
                    <a:pt x="1144" y="716"/>
                    <a:pt x="1144" y="716"/>
                  </a:cubicBezTo>
                  <a:cubicBezTo>
                    <a:pt x="1146" y="907"/>
                    <a:pt x="1146" y="907"/>
                    <a:pt x="1146" y="907"/>
                  </a:cubicBezTo>
                  <a:cubicBezTo>
                    <a:pt x="1251" y="907"/>
                    <a:pt x="1251" y="907"/>
                    <a:pt x="1251" y="907"/>
                  </a:cubicBezTo>
                  <a:cubicBezTo>
                    <a:pt x="1372" y="716"/>
                    <a:pt x="1372" y="716"/>
                    <a:pt x="1372" y="716"/>
                  </a:cubicBezTo>
                  <a:cubicBezTo>
                    <a:pt x="1451" y="716"/>
                    <a:pt x="1451" y="716"/>
                    <a:pt x="1451" y="716"/>
                  </a:cubicBezTo>
                  <a:cubicBezTo>
                    <a:pt x="1410" y="907"/>
                    <a:pt x="1410" y="907"/>
                    <a:pt x="1410" y="907"/>
                  </a:cubicBezTo>
                  <a:cubicBezTo>
                    <a:pt x="1534" y="907"/>
                    <a:pt x="1534" y="907"/>
                    <a:pt x="1534" y="907"/>
                  </a:cubicBezTo>
                  <a:cubicBezTo>
                    <a:pt x="1574" y="716"/>
                    <a:pt x="1574" y="716"/>
                    <a:pt x="1574" y="716"/>
                  </a:cubicBezTo>
                  <a:cubicBezTo>
                    <a:pt x="1645" y="716"/>
                    <a:pt x="1645" y="716"/>
                    <a:pt x="1645" y="716"/>
                  </a:cubicBezTo>
                  <a:cubicBezTo>
                    <a:pt x="1642" y="775"/>
                    <a:pt x="1657" y="829"/>
                    <a:pt x="1697" y="865"/>
                  </a:cubicBezTo>
                  <a:cubicBezTo>
                    <a:pt x="1744" y="909"/>
                    <a:pt x="1818" y="917"/>
                    <a:pt x="1872" y="917"/>
                  </a:cubicBezTo>
                  <a:cubicBezTo>
                    <a:pt x="1947" y="917"/>
                    <a:pt x="2024" y="907"/>
                    <a:pt x="2102" y="889"/>
                  </a:cubicBezTo>
                  <a:cubicBezTo>
                    <a:pt x="2145" y="716"/>
                    <a:pt x="2145" y="716"/>
                    <a:pt x="2145" y="716"/>
                  </a:cubicBezTo>
                  <a:cubicBezTo>
                    <a:pt x="2285" y="716"/>
                    <a:pt x="2285" y="716"/>
                    <a:pt x="2285" y="716"/>
                  </a:cubicBezTo>
                  <a:cubicBezTo>
                    <a:pt x="2285" y="0"/>
                    <a:pt x="2285" y="0"/>
                    <a:pt x="2285" y="0"/>
                  </a:cubicBezTo>
                  <a:cubicBezTo>
                    <a:pt x="1778" y="0"/>
                    <a:pt x="1778" y="0"/>
                    <a:pt x="1778" y="0"/>
                  </a:cubicBezTo>
                  <a:cubicBezTo>
                    <a:pt x="1778" y="0"/>
                    <a:pt x="1778" y="0"/>
                    <a:pt x="1778" y="0"/>
                  </a:cubicBezTo>
                  <a:close/>
                </a:path>
              </a:pathLst>
            </a:custGeom>
            <a:solidFill>
              <a:schemeClr val="bg1"/>
            </a:solid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sp>
          <p:nvSpPr>
            <p:cNvPr id="14" name="Freeform 7"/>
            <p:cNvSpPr>
              <a:spLocks noEditPoints="1"/>
            </p:cNvSpPr>
            <p:nvPr userDrawn="1"/>
          </p:nvSpPr>
          <p:spPr bwMode="gray">
            <a:xfrm>
              <a:off x="68" y="0"/>
              <a:ext cx="793" cy="585"/>
            </a:xfrm>
            <a:custGeom>
              <a:avLst/>
              <a:gdLst>
                <a:gd name="T0" fmla="*/ 231 w 1447"/>
                <a:gd name="T1" fmla="*/ 327 h 1068"/>
                <a:gd name="T2" fmla="*/ 0 w 1447"/>
                <a:gd name="T3" fmla="*/ 327 h 1068"/>
                <a:gd name="T4" fmla="*/ 0 w 1447"/>
                <a:gd name="T5" fmla="*/ 0 h 1068"/>
                <a:gd name="T6" fmla="*/ 231 w 1447"/>
                <a:gd name="T7" fmla="*/ 0 h 1068"/>
                <a:gd name="T8" fmla="*/ 231 w 1447"/>
                <a:gd name="T9" fmla="*/ 327 h 1068"/>
                <a:gd name="T10" fmla="*/ 1447 w 1447"/>
                <a:gd name="T11" fmla="*/ 0 h 1068"/>
                <a:gd name="T12" fmla="*/ 1215 w 1447"/>
                <a:gd name="T13" fmla="*/ 0 h 1068"/>
                <a:gd name="T14" fmla="*/ 1215 w 1447"/>
                <a:gd name="T15" fmla="*/ 327 h 1068"/>
                <a:gd name="T16" fmla="*/ 1447 w 1447"/>
                <a:gd name="T17" fmla="*/ 327 h 1068"/>
                <a:gd name="T18" fmla="*/ 1447 w 1447"/>
                <a:gd name="T19" fmla="*/ 0 h 1068"/>
                <a:gd name="T20" fmla="*/ 231 w 1447"/>
                <a:gd name="T21" fmla="*/ 741 h 1068"/>
                <a:gd name="T22" fmla="*/ 0 w 1447"/>
                <a:gd name="T23" fmla="*/ 741 h 1068"/>
                <a:gd name="T24" fmla="*/ 0 w 1447"/>
                <a:gd name="T25" fmla="*/ 1068 h 1068"/>
                <a:gd name="T26" fmla="*/ 231 w 1447"/>
                <a:gd name="T27" fmla="*/ 1068 h 1068"/>
                <a:gd name="T28" fmla="*/ 231 w 1447"/>
                <a:gd name="T29" fmla="*/ 741 h 1068"/>
                <a:gd name="T30" fmla="*/ 1447 w 1447"/>
                <a:gd name="T31" fmla="*/ 741 h 1068"/>
                <a:gd name="T32" fmla="*/ 1215 w 1447"/>
                <a:gd name="T33" fmla="*/ 741 h 1068"/>
                <a:gd name="T34" fmla="*/ 1215 w 1447"/>
                <a:gd name="T35" fmla="*/ 1068 h 1068"/>
                <a:gd name="T36" fmla="*/ 1447 w 1447"/>
                <a:gd name="T37" fmla="*/ 1068 h 1068"/>
                <a:gd name="T38" fmla="*/ 1447 w 1447"/>
                <a:gd name="T39" fmla="*/ 741 h 10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7"/>
                <a:gd name="T61" fmla="*/ 0 h 1068"/>
                <a:gd name="T62" fmla="*/ 1447 w 1447"/>
                <a:gd name="T63" fmla="*/ 1068 h 10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7" h="1068">
                  <a:moveTo>
                    <a:pt x="231" y="327"/>
                  </a:moveTo>
                  <a:lnTo>
                    <a:pt x="0" y="327"/>
                  </a:lnTo>
                  <a:lnTo>
                    <a:pt x="0" y="0"/>
                  </a:lnTo>
                  <a:lnTo>
                    <a:pt x="231" y="0"/>
                  </a:lnTo>
                  <a:lnTo>
                    <a:pt x="231" y="327"/>
                  </a:lnTo>
                  <a:close/>
                  <a:moveTo>
                    <a:pt x="1447" y="0"/>
                  </a:moveTo>
                  <a:lnTo>
                    <a:pt x="1215" y="0"/>
                  </a:lnTo>
                  <a:lnTo>
                    <a:pt x="1215" y="327"/>
                  </a:lnTo>
                  <a:lnTo>
                    <a:pt x="1447" y="327"/>
                  </a:lnTo>
                  <a:lnTo>
                    <a:pt x="1447" y="0"/>
                  </a:lnTo>
                  <a:close/>
                  <a:moveTo>
                    <a:pt x="231" y="741"/>
                  </a:moveTo>
                  <a:lnTo>
                    <a:pt x="0" y="741"/>
                  </a:lnTo>
                  <a:lnTo>
                    <a:pt x="0" y="1068"/>
                  </a:lnTo>
                  <a:lnTo>
                    <a:pt x="231" y="1068"/>
                  </a:lnTo>
                  <a:lnTo>
                    <a:pt x="231" y="741"/>
                  </a:lnTo>
                  <a:close/>
                  <a:moveTo>
                    <a:pt x="1447" y="741"/>
                  </a:moveTo>
                  <a:lnTo>
                    <a:pt x="1215" y="741"/>
                  </a:lnTo>
                  <a:lnTo>
                    <a:pt x="1215" y="1068"/>
                  </a:lnTo>
                  <a:lnTo>
                    <a:pt x="1447" y="1068"/>
                  </a:lnTo>
                  <a:lnTo>
                    <a:pt x="1447" y="741"/>
                  </a:lnTo>
                  <a:close/>
                </a:path>
              </a:pathLst>
            </a:custGeom>
            <a:noFill/>
            <a:ln w="9525">
              <a:noFill/>
              <a:round/>
              <a:headEnd/>
              <a:tailEnd/>
            </a:ln>
          </p:spPr>
          <p:txBody>
            <a:bodyPr/>
            <a:lstStyle/>
            <a:p>
              <a:pPr fontAlgn="base">
                <a:spcBef>
                  <a:spcPct val="0"/>
                </a:spcBef>
                <a:spcAft>
                  <a:spcPct val="0"/>
                </a:spcAft>
                <a:defRPr/>
              </a:pPr>
              <a:endParaRPr lang="en-GB" dirty="0">
                <a:solidFill>
                  <a:srgbClr val="000000"/>
                </a:solidFill>
                <a:ea typeface="华文楷体" pitchFamily="2" charset="-122"/>
                <a:cs typeface="Arial" pitchFamily="34" charset="0"/>
              </a:endParaRPr>
            </a:p>
          </p:txBody>
        </p:sp>
      </p:grpSp>
      <p:sp>
        <p:nvSpPr>
          <p:cNvPr id="10" name="Line 10"/>
          <p:cNvSpPr>
            <a:spLocks noChangeShapeType="1"/>
          </p:cNvSpPr>
          <p:nvPr/>
        </p:nvSpPr>
        <p:spPr bwMode="gray">
          <a:xfrm>
            <a:off x="179390" y="6381750"/>
            <a:ext cx="8713787" cy="0"/>
          </a:xfrm>
          <a:prstGeom prst="line">
            <a:avLst/>
          </a:prstGeom>
          <a:noFill/>
          <a:ln w="3175">
            <a:solidFill>
              <a:schemeClr val="tx1"/>
            </a:solidFill>
            <a:round/>
            <a:headEnd/>
            <a:tailEnd/>
          </a:ln>
        </p:spPr>
        <p:txBody>
          <a:bodyPr/>
          <a:lstStyle/>
          <a:p>
            <a:pPr>
              <a:defRPr/>
            </a:pPr>
            <a:endParaRPr lang="en-GB" dirty="0">
              <a:solidFill>
                <a:srgbClr val="000000"/>
              </a:solidFill>
              <a:ea typeface="华文楷体" pitchFamily="2" charset="-122"/>
              <a:cs typeface="Arial" pitchFamily="34" charset="0"/>
            </a:endParaRP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timing>
    <p:tnLst>
      <p:par>
        <p:cTn id="1" dur="indefinite" restart="never" nodeType="tmRoot"/>
      </p:par>
    </p:tnLst>
  </p:timing>
  <p:txStyles>
    <p:titleStyle>
      <a:lvl1pPr algn="l" rtl="0" eaLnBrk="0" fontAlgn="base" hangingPunct="0">
        <a:spcBef>
          <a:spcPct val="0"/>
        </a:spcBef>
        <a:spcAft>
          <a:spcPct val="0"/>
        </a:spcAft>
        <a:defRPr lang="en-GB" sz="2400" b="1" kern="1200" dirty="0">
          <a:solidFill>
            <a:srgbClr val="00338D"/>
          </a:solidFill>
          <a:latin typeface="Arial" pitchFamily="34" charset="0"/>
          <a:ea typeface="STKaiti" pitchFamily="2" charset="-122"/>
          <a:cs typeface="Arial" pitchFamily="34" charset="0"/>
        </a:defRPr>
      </a:lvl1pPr>
      <a:lvl2pPr algn="l" rtl="0" eaLnBrk="0" fontAlgn="base" hangingPunct="0">
        <a:spcBef>
          <a:spcPct val="0"/>
        </a:spcBef>
        <a:spcAft>
          <a:spcPct val="0"/>
        </a:spcAft>
        <a:defRPr sz="2400" b="1">
          <a:solidFill>
            <a:srgbClr val="00338D"/>
          </a:solidFill>
          <a:latin typeface="+mj-lt"/>
          <a:ea typeface="STKaiti" pitchFamily="2" charset="-122"/>
          <a:cs typeface="Arial" charset="0"/>
        </a:defRPr>
      </a:lvl2pPr>
      <a:lvl3pPr algn="l" rtl="0" eaLnBrk="0" fontAlgn="base" hangingPunct="0">
        <a:spcBef>
          <a:spcPct val="0"/>
        </a:spcBef>
        <a:spcAft>
          <a:spcPct val="0"/>
        </a:spcAft>
        <a:defRPr sz="2400" b="1">
          <a:solidFill>
            <a:srgbClr val="00338D"/>
          </a:solidFill>
          <a:latin typeface="+mj-lt"/>
          <a:ea typeface="STKaiti" pitchFamily="2" charset="-122"/>
          <a:cs typeface="Arial" charset="0"/>
        </a:defRPr>
      </a:lvl3pPr>
      <a:lvl4pPr algn="l" rtl="0" eaLnBrk="0" fontAlgn="base" hangingPunct="0">
        <a:spcBef>
          <a:spcPct val="0"/>
        </a:spcBef>
        <a:spcAft>
          <a:spcPct val="0"/>
        </a:spcAft>
        <a:defRPr sz="2400" b="1">
          <a:solidFill>
            <a:srgbClr val="00338D"/>
          </a:solidFill>
          <a:latin typeface="+mj-lt"/>
          <a:ea typeface="STKaiti" pitchFamily="2" charset="-122"/>
          <a:cs typeface="Arial" charset="0"/>
        </a:defRPr>
      </a:lvl4pPr>
      <a:lvl5pPr algn="l" rtl="0" eaLnBrk="0" fontAlgn="base" hangingPunct="0">
        <a:spcBef>
          <a:spcPct val="0"/>
        </a:spcBef>
        <a:spcAft>
          <a:spcPct val="0"/>
        </a:spcAft>
        <a:defRPr sz="2400" b="1">
          <a:solidFill>
            <a:srgbClr val="00338D"/>
          </a:solidFill>
          <a:latin typeface="+mj-lt"/>
          <a:ea typeface="STKaiti" pitchFamily="2" charset="-122"/>
          <a:cs typeface="Arial" charset="0"/>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algn="l" rtl="0" eaLnBrk="0" fontAlgn="base" hangingPunct="0">
        <a:spcBef>
          <a:spcPts val="600"/>
        </a:spcBef>
        <a:spcAft>
          <a:spcPct val="0"/>
        </a:spcAft>
        <a:buFont typeface="Arial" charset="0"/>
        <a:defRPr lang="en-US" sz="900" b="1" kern="1200" dirty="0">
          <a:solidFill>
            <a:srgbClr val="00338D"/>
          </a:solidFill>
          <a:latin typeface="Arial" pitchFamily="34" charset="0"/>
          <a:ea typeface="STKaiti" pitchFamily="2" charset="-122"/>
          <a:cs typeface="Arial" pitchFamily="34" charset="0"/>
        </a:defRPr>
      </a:lvl1pPr>
      <a:lvl2pPr algn="l" rtl="0" eaLnBrk="0" fontAlgn="base" hangingPunct="0">
        <a:spcBef>
          <a:spcPts val="600"/>
        </a:spcBef>
        <a:spcAft>
          <a:spcPct val="0"/>
        </a:spcAft>
        <a:buFont typeface="Arial" charset="0"/>
        <a:defRPr lang="en-US" sz="900" kern="1200" dirty="0">
          <a:solidFill>
            <a:schemeClr val="tx1"/>
          </a:solidFill>
          <a:latin typeface="Arial" pitchFamily="34" charset="0"/>
          <a:ea typeface="STKaiti" pitchFamily="2" charset="-122"/>
          <a:cs typeface="Arial" pitchFamily="34" charset="0"/>
        </a:defRPr>
      </a:lvl2pPr>
      <a:lvl3pPr marL="1778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3pPr>
      <a:lvl4pPr marL="355600" indent="-177800" algn="l" rtl="0" eaLnBrk="0" fontAlgn="base" hangingPunct="0">
        <a:spcBef>
          <a:spcPts val="600"/>
        </a:spcBef>
        <a:spcAft>
          <a:spcPct val="0"/>
        </a:spcAft>
        <a:buClr>
          <a:srgbClr val="97989A"/>
        </a:buClr>
        <a:buFont typeface="Arial" charset="0"/>
        <a:buChar char="–"/>
        <a:defRPr lang="en-US" sz="900" kern="1200" dirty="0">
          <a:solidFill>
            <a:schemeClr val="tx1"/>
          </a:solidFill>
          <a:latin typeface="Arial" pitchFamily="34" charset="0"/>
          <a:ea typeface="STKaiti" pitchFamily="2" charset="-122"/>
          <a:cs typeface="Arial" pitchFamily="34" charset="0"/>
        </a:defRPr>
      </a:lvl4pPr>
      <a:lvl5pPr marL="534988" indent="-174625" algn="l" rtl="0" eaLnBrk="0" fontAlgn="base" hangingPunct="0">
        <a:spcBef>
          <a:spcPts val="600"/>
        </a:spcBef>
        <a:spcAft>
          <a:spcPct val="0"/>
        </a:spcAft>
        <a:buClr>
          <a:srgbClr val="97989A"/>
        </a:buClr>
        <a:buFont typeface="Arial" charset="0"/>
        <a:buChar char="■"/>
        <a:defRPr lang="en-GB" sz="900" kern="1200" dirty="0">
          <a:solidFill>
            <a:schemeClr val="tx1"/>
          </a:solidFill>
          <a:latin typeface="Arial" pitchFamily="34" charset="0"/>
          <a:ea typeface="STKaiti" pitchFamily="2" charset="-122"/>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descr="Banner-4_A4"/>
          <p:cNvPicPr>
            <a:picLocks noChangeAspect="1" noChangeArrowheads="1"/>
          </p:cNvPicPr>
          <p:nvPr/>
        </p:nvPicPr>
        <p:blipFill>
          <a:blip r:embed="rId14" cstate="print"/>
          <a:srcRect/>
          <a:stretch>
            <a:fillRect/>
          </a:stretch>
        </p:blipFill>
        <p:spPr bwMode="auto">
          <a:xfrm>
            <a:off x="0" y="0"/>
            <a:ext cx="9139604" cy="1027113"/>
          </a:xfrm>
          <a:prstGeom prst="rect">
            <a:avLst/>
          </a:prstGeom>
          <a:noFill/>
          <a:ln w="9525">
            <a:noFill/>
            <a:miter lim="800000"/>
            <a:headEnd/>
            <a:tailEnd/>
          </a:ln>
        </p:spPr>
      </p:pic>
      <p:sp>
        <p:nvSpPr>
          <p:cNvPr id="8" name="Line 10"/>
          <p:cNvSpPr>
            <a:spLocks noChangeShapeType="1"/>
          </p:cNvSpPr>
          <p:nvPr/>
        </p:nvSpPr>
        <p:spPr bwMode="auto">
          <a:xfrm>
            <a:off x="300409" y="6373813"/>
            <a:ext cx="8571034" cy="0"/>
          </a:xfrm>
          <a:prstGeom prst="line">
            <a:avLst/>
          </a:prstGeom>
          <a:noFill/>
          <a:ln w="3175">
            <a:solidFill>
              <a:srgbClr val="000000"/>
            </a:solidFill>
            <a:round/>
            <a:headEnd/>
            <a:tailEnd/>
          </a:ln>
        </p:spPr>
        <p:txBody>
          <a:bodyPr/>
          <a:lstStyle/>
          <a:p>
            <a:pPr algn="ctr" fontAlgn="base">
              <a:spcBef>
                <a:spcPct val="50000"/>
              </a:spcBef>
              <a:spcAft>
                <a:spcPct val="0"/>
              </a:spcAft>
              <a:defRPr/>
            </a:pPr>
            <a:endParaRPr lang="en-GB" sz="1200">
              <a:solidFill>
                <a:srgbClr val="000000"/>
              </a:solidFill>
            </a:endParaRPr>
          </a:p>
        </p:txBody>
      </p:sp>
      <p:sp>
        <p:nvSpPr>
          <p:cNvPr id="10" name="Text Box 8"/>
          <p:cNvSpPr txBox="1">
            <a:spLocks noChangeArrowheads="1"/>
          </p:cNvSpPr>
          <p:nvPr/>
        </p:nvSpPr>
        <p:spPr bwMode="auto">
          <a:xfrm>
            <a:off x="298938" y="6396343"/>
            <a:ext cx="5949462" cy="276999"/>
          </a:xfrm>
          <a:prstGeom prst="rect">
            <a:avLst/>
          </a:prstGeom>
          <a:noFill/>
          <a:ln w="9525">
            <a:noFill/>
            <a:miter lim="800000"/>
            <a:headEnd/>
            <a:tailEnd/>
          </a:ln>
          <a:effectLst/>
        </p:spPr>
        <p:txBody>
          <a:bodyPr wrap="square" lIns="0" rIns="0">
            <a:spAutoFit/>
          </a:bodyPr>
          <a:lstStyle/>
          <a:p>
            <a:r>
              <a:rPr lang="en-US" sz="600" dirty="0" smtClean="0">
                <a:solidFill>
                  <a:srgbClr val="00338D"/>
                </a:solidFill>
                <a:latin typeface="Calibri" pitchFamily="34" charset="0"/>
                <a:cs typeface="Calibri" pitchFamily="34" charset="0"/>
              </a:rPr>
              <a:t>© 201</a:t>
            </a:r>
            <a:r>
              <a:rPr lang="en-US" altLang="zh-CN" sz="600" dirty="0" smtClean="0">
                <a:solidFill>
                  <a:srgbClr val="00338D"/>
                </a:solidFill>
                <a:latin typeface="Calibri" pitchFamily="34" charset="0"/>
                <a:cs typeface="Calibri" pitchFamily="34" charset="0"/>
              </a:rPr>
              <a:t>4</a:t>
            </a:r>
            <a:r>
              <a:rPr lang="en-US" sz="600" dirty="0" smtClean="0">
                <a:solidFill>
                  <a:srgbClr val="00338D"/>
                </a:solidFill>
                <a:latin typeface="Calibri" pitchFamily="34" charset="0"/>
                <a:cs typeface="Calibri" pitchFamily="34" charset="0"/>
              </a:rPr>
              <a:t> KPMG Advisory (China) Limited, a wholly foreign owned enterprise in China and KPMG </a:t>
            </a:r>
            <a:r>
              <a:rPr lang="en-US" sz="600" dirty="0" err="1" smtClean="0">
                <a:solidFill>
                  <a:srgbClr val="00338D"/>
                </a:solidFill>
                <a:latin typeface="Calibri" pitchFamily="34" charset="0"/>
                <a:cs typeface="Calibri" pitchFamily="34" charset="0"/>
              </a:rPr>
              <a:t>Huazhen</a:t>
            </a:r>
            <a:r>
              <a:rPr lang="en-US" sz="600" dirty="0" smtClean="0">
                <a:solidFill>
                  <a:srgbClr val="00338D"/>
                </a:solidFill>
                <a:latin typeface="Calibri" pitchFamily="34" charset="0"/>
                <a:cs typeface="Calibri" pitchFamily="34" charset="0"/>
              </a:rPr>
              <a:t> (Special General Partnership), a special general partnership in China, are member firms of the KPMG network of independent member firms affiliated with KPMG International Cooperative (“KPMG International”), a Swiss entity. All rights reserved.</a:t>
            </a:r>
            <a:endParaRPr lang="en-US" sz="600" dirty="0">
              <a:solidFill>
                <a:srgbClr val="00338D"/>
              </a:solidFill>
              <a:latin typeface="Calibri" pitchFamily="34" charset="0"/>
              <a:cs typeface="Calibri" pitchFamily="34" charset="0"/>
            </a:endParaRPr>
          </a:p>
        </p:txBody>
      </p:sp>
      <p:sp>
        <p:nvSpPr>
          <p:cNvPr id="2053" name="Rectangle 2"/>
          <p:cNvSpPr>
            <a:spLocks noGrp="1" noChangeArrowheads="1"/>
          </p:cNvSpPr>
          <p:nvPr>
            <p:ph type="title"/>
          </p:nvPr>
        </p:nvSpPr>
        <p:spPr bwMode="gray">
          <a:xfrm>
            <a:off x="298946" y="115888"/>
            <a:ext cx="7513027"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24935" name="Rectangle 3"/>
          <p:cNvSpPr>
            <a:spLocks noGrp="1" noChangeArrowheads="1"/>
          </p:cNvSpPr>
          <p:nvPr>
            <p:ph type="body" idx="1"/>
          </p:nvPr>
        </p:nvSpPr>
        <p:spPr bwMode="auto">
          <a:xfrm>
            <a:off x="298939" y="1296988"/>
            <a:ext cx="8543192" cy="4811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
        <p:nvSpPr>
          <p:cNvPr id="14" name="TextBox 13"/>
          <p:cNvSpPr txBox="1"/>
          <p:nvPr/>
        </p:nvSpPr>
        <p:spPr>
          <a:xfrm>
            <a:off x="8228137" y="6381750"/>
            <a:ext cx="722434" cy="230188"/>
          </a:xfrm>
          <a:prstGeom prst="rect">
            <a:avLst/>
          </a:prstGeom>
          <a:noFill/>
        </p:spPr>
        <p:txBody>
          <a:bodyPr>
            <a:spAutoFit/>
          </a:bodyPr>
          <a:lstStyle/>
          <a:p>
            <a:pPr algn="r" fontAlgn="base">
              <a:spcBef>
                <a:spcPct val="50000"/>
              </a:spcBef>
              <a:spcAft>
                <a:spcPct val="0"/>
              </a:spcAft>
              <a:defRPr/>
            </a:pPr>
            <a:fld id="{822BAA59-F5A6-48D4-A0F9-5AB51B2D0B5B}" type="slidenum">
              <a:rPr lang="en-GB" sz="900">
                <a:solidFill>
                  <a:srgbClr val="0C2D83"/>
                </a:solidFill>
              </a:rPr>
              <a:pPr algn="r" fontAlgn="base">
                <a:spcBef>
                  <a:spcPct val="50000"/>
                </a:spcBef>
                <a:spcAft>
                  <a:spcPct val="0"/>
                </a:spcAft>
                <a:defRPr/>
              </a:pPr>
              <a:t>‹#›</a:t>
            </a:fld>
            <a:endParaRPr lang="en-GB" sz="900" dirty="0">
              <a:solidFill>
                <a:srgbClr val="0C2D83"/>
              </a:solidFill>
            </a:endParaRP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Lst>
  <p:hf hdr="0"/>
  <p:txStyles>
    <p:titleStyle>
      <a:lvl1pPr algn="l" rtl="0" eaLnBrk="0" fontAlgn="base" hangingPunct="0">
        <a:spcBef>
          <a:spcPct val="40000"/>
        </a:spcBef>
        <a:spcAft>
          <a:spcPct val="0"/>
        </a:spcAft>
        <a:defRPr b="1">
          <a:solidFill>
            <a:schemeClr val="bg1"/>
          </a:solidFill>
          <a:latin typeface="+mj-lt"/>
          <a:ea typeface="+mj-ea"/>
          <a:cs typeface="+mj-cs"/>
        </a:defRPr>
      </a:lvl1pPr>
      <a:lvl2pPr algn="l" rtl="0" eaLnBrk="0" fontAlgn="base" hangingPunct="0">
        <a:spcBef>
          <a:spcPct val="40000"/>
        </a:spcBef>
        <a:spcAft>
          <a:spcPct val="0"/>
        </a:spcAft>
        <a:defRPr b="1">
          <a:solidFill>
            <a:schemeClr val="bg1"/>
          </a:solidFill>
          <a:latin typeface="Arial" charset="0"/>
          <a:cs typeface="Arial" charset="0"/>
        </a:defRPr>
      </a:lvl2pPr>
      <a:lvl3pPr algn="l" rtl="0" eaLnBrk="0" fontAlgn="base" hangingPunct="0">
        <a:spcBef>
          <a:spcPct val="40000"/>
        </a:spcBef>
        <a:spcAft>
          <a:spcPct val="0"/>
        </a:spcAft>
        <a:defRPr b="1">
          <a:solidFill>
            <a:schemeClr val="bg1"/>
          </a:solidFill>
          <a:latin typeface="Arial" charset="0"/>
          <a:cs typeface="Arial" charset="0"/>
        </a:defRPr>
      </a:lvl3pPr>
      <a:lvl4pPr algn="l" rtl="0" eaLnBrk="0" fontAlgn="base" hangingPunct="0">
        <a:spcBef>
          <a:spcPct val="40000"/>
        </a:spcBef>
        <a:spcAft>
          <a:spcPct val="0"/>
        </a:spcAft>
        <a:defRPr b="1">
          <a:solidFill>
            <a:schemeClr val="bg1"/>
          </a:solidFill>
          <a:latin typeface="Arial" charset="0"/>
          <a:cs typeface="Arial" charset="0"/>
        </a:defRPr>
      </a:lvl4pPr>
      <a:lvl5pPr algn="l" rtl="0" eaLnBrk="0" fontAlgn="base" hangingPunct="0">
        <a:spcBef>
          <a:spcPct val="40000"/>
        </a:spcBef>
        <a:spcAft>
          <a:spcPct val="0"/>
        </a:spcAft>
        <a:defRPr b="1">
          <a:solidFill>
            <a:schemeClr val="bg1"/>
          </a:solidFill>
          <a:latin typeface="Arial" charset="0"/>
          <a:cs typeface="Arial" charset="0"/>
        </a:defRPr>
      </a:lvl5pPr>
      <a:lvl6pPr marL="457200" algn="l" rtl="0" fontAlgn="base">
        <a:spcBef>
          <a:spcPct val="40000"/>
        </a:spcBef>
        <a:spcAft>
          <a:spcPct val="0"/>
        </a:spcAft>
        <a:defRPr b="1">
          <a:solidFill>
            <a:schemeClr val="bg1"/>
          </a:solidFill>
          <a:latin typeface="Arial" charset="0"/>
          <a:cs typeface="Arial" charset="0"/>
        </a:defRPr>
      </a:lvl6pPr>
      <a:lvl7pPr marL="914400" algn="l" rtl="0" fontAlgn="base">
        <a:spcBef>
          <a:spcPct val="40000"/>
        </a:spcBef>
        <a:spcAft>
          <a:spcPct val="0"/>
        </a:spcAft>
        <a:defRPr b="1">
          <a:solidFill>
            <a:schemeClr val="bg1"/>
          </a:solidFill>
          <a:latin typeface="Arial" charset="0"/>
          <a:cs typeface="Arial" charset="0"/>
        </a:defRPr>
      </a:lvl7pPr>
      <a:lvl8pPr marL="1371600" algn="l" rtl="0" fontAlgn="base">
        <a:spcBef>
          <a:spcPct val="40000"/>
        </a:spcBef>
        <a:spcAft>
          <a:spcPct val="0"/>
        </a:spcAft>
        <a:defRPr b="1">
          <a:solidFill>
            <a:schemeClr val="bg1"/>
          </a:solidFill>
          <a:latin typeface="Arial" charset="0"/>
          <a:cs typeface="Arial" charset="0"/>
        </a:defRPr>
      </a:lvl8pPr>
      <a:lvl9pPr marL="1828800" algn="l" rtl="0" fontAlgn="base">
        <a:spcBef>
          <a:spcPct val="4000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40000"/>
        </a:spcBef>
        <a:spcAft>
          <a:spcPct val="0"/>
        </a:spcAft>
        <a:defRPr sz="1400" b="1">
          <a:solidFill>
            <a:schemeClr val="tx2"/>
          </a:solidFill>
          <a:latin typeface="+mn-lt"/>
          <a:ea typeface="+mn-ea"/>
          <a:cs typeface="+mn-cs"/>
        </a:defRPr>
      </a:lvl1pPr>
      <a:lvl2pPr marL="1588" indent="455613" algn="l" rtl="0" eaLnBrk="0" fontAlgn="base" hangingPunct="0">
        <a:spcBef>
          <a:spcPct val="40000"/>
        </a:spcBef>
        <a:spcAft>
          <a:spcPct val="0"/>
        </a:spcAft>
        <a:defRPr sz="1400">
          <a:solidFill>
            <a:schemeClr val="tx1"/>
          </a:solidFill>
          <a:latin typeface="+mn-lt"/>
          <a:cs typeface="+mn-cs"/>
        </a:defRPr>
      </a:lvl2pPr>
      <a:lvl3pPr marL="179388" indent="-176213" algn="l" rtl="0" eaLnBrk="0" fontAlgn="base" hangingPunct="0">
        <a:spcBef>
          <a:spcPct val="40000"/>
        </a:spcBef>
        <a:spcAft>
          <a:spcPct val="0"/>
        </a:spcAft>
        <a:buClr>
          <a:srgbClr val="0C2D83"/>
        </a:buClr>
        <a:buFont typeface="Arial" charset="0"/>
        <a:buChar char="●"/>
        <a:defRPr sz="1400">
          <a:solidFill>
            <a:schemeClr val="tx1"/>
          </a:solidFill>
          <a:latin typeface="+mn-lt"/>
          <a:cs typeface="+mn-cs"/>
        </a:defRPr>
      </a:lvl3pPr>
      <a:lvl4pPr marL="358775" indent="-177800" algn="l" rtl="0" eaLnBrk="0" fontAlgn="base" hangingPunct="0">
        <a:spcBef>
          <a:spcPct val="40000"/>
        </a:spcBef>
        <a:spcAft>
          <a:spcPct val="0"/>
        </a:spcAft>
        <a:buClr>
          <a:srgbClr val="0C2D83"/>
        </a:buClr>
        <a:buFont typeface="Arial" charset="0"/>
        <a:buChar char="–"/>
        <a:defRPr sz="1400">
          <a:solidFill>
            <a:schemeClr val="tx1"/>
          </a:solidFill>
          <a:latin typeface="+mn-lt"/>
          <a:cs typeface="+mn-cs"/>
        </a:defRPr>
      </a:lvl4pPr>
      <a:lvl5pPr marL="539750" indent="-179388" algn="l" rtl="0" eaLnBrk="0" fontAlgn="base" hangingPunct="0">
        <a:spcBef>
          <a:spcPct val="40000"/>
        </a:spcBef>
        <a:spcAft>
          <a:spcPct val="0"/>
        </a:spcAft>
        <a:buClr>
          <a:srgbClr val="0C2D83"/>
        </a:buClr>
        <a:buFont typeface="Arial" charset="0"/>
        <a:buChar char="●"/>
        <a:defRPr sz="1400">
          <a:solidFill>
            <a:schemeClr val="tx1"/>
          </a:solidFill>
          <a:latin typeface="+mn-lt"/>
          <a:cs typeface="+mn-cs"/>
        </a:defRPr>
      </a:lvl5pPr>
      <a:lvl6pPr marL="73501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400">
          <a:solidFill>
            <a:schemeClr val="tx1"/>
          </a:solidFill>
          <a:latin typeface="+mn-lt"/>
          <a:cs typeface="+mn-cs"/>
        </a:defRPr>
      </a:lvl6pPr>
      <a:lvl7pPr marL="903288" marR="0" indent="-179388" algn="l" defTabSz="914400" rtl="0" eaLnBrk="1" fontAlgn="base" latinLnBrk="0" hangingPunct="1">
        <a:lnSpc>
          <a:spcPct val="100000"/>
        </a:lnSpc>
        <a:spcBef>
          <a:spcPct val="40000"/>
        </a:spcBef>
        <a:spcAft>
          <a:spcPct val="0"/>
        </a:spcAft>
        <a:buClr>
          <a:srgbClr val="0C2D83"/>
        </a:buClr>
        <a:buSzTx/>
        <a:buFont typeface="Arial" charset="0"/>
        <a:buChar char="●"/>
        <a:tabLst/>
        <a:defRPr sz="1400">
          <a:solidFill>
            <a:schemeClr val="tx1"/>
          </a:solidFill>
          <a:latin typeface="+mn-lt"/>
          <a:cs typeface="+mn-cs"/>
        </a:defRPr>
      </a:lvl7pPr>
      <a:lvl8pPr marL="1084263"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400">
          <a:solidFill>
            <a:schemeClr val="tx1"/>
          </a:solidFill>
          <a:latin typeface="+mn-lt"/>
          <a:cs typeface="+mn-cs"/>
        </a:defRPr>
      </a:lvl8pPr>
      <a:lvl9pPr marL="1265238" marR="0" indent="-179388" algn="l" defTabSz="914400" rtl="0" eaLnBrk="1" fontAlgn="base" latinLnBrk="0" hangingPunct="1">
        <a:lnSpc>
          <a:spcPct val="100000"/>
        </a:lnSpc>
        <a:spcBef>
          <a:spcPct val="40000"/>
        </a:spcBef>
        <a:spcAft>
          <a:spcPct val="0"/>
        </a:spcAft>
        <a:buClr>
          <a:srgbClr val="0C2D83"/>
        </a:buClr>
        <a:buSzTx/>
        <a:buFont typeface="Arial" pitchFamily="34" charset="0"/>
        <a:buChar char="●"/>
        <a:tabLs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19.jpeg"/><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1844824"/>
            <a:ext cx="3456384" cy="1296144"/>
          </a:xfrm>
        </p:spPr>
        <p:txBody>
          <a:bodyPr/>
          <a:lstStyle/>
          <a:p>
            <a:r>
              <a:rPr lang="zh-CN" altLang="en-US" dirty="0" smtClean="0">
                <a:latin typeface="华文楷体" pitchFamily="2" charset="-122"/>
                <a:ea typeface="华文楷体" pitchFamily="2" charset="-122"/>
              </a:rPr>
              <a:t>特许权使用费</a:t>
            </a:r>
            <a:r>
              <a:rPr lang="en-US" altLang="zh-CN" dirty="0" smtClean="0">
                <a:latin typeface="华文楷体" pitchFamily="2" charset="-122"/>
                <a:ea typeface="华文楷体" pitchFamily="2" charset="-122"/>
              </a:rPr>
              <a:t/>
            </a:r>
            <a:br>
              <a:rPr lang="en-US" altLang="zh-CN" dirty="0" smtClean="0">
                <a:latin typeface="华文楷体" pitchFamily="2" charset="-122"/>
                <a:ea typeface="华文楷体" pitchFamily="2" charset="-122"/>
              </a:rPr>
            </a:br>
            <a:r>
              <a:rPr lang="zh-CN" altLang="en-US" dirty="0" smtClean="0">
                <a:latin typeface="华文楷体" pitchFamily="2" charset="-122"/>
                <a:ea typeface="华文楷体" pitchFamily="2" charset="-122"/>
              </a:rPr>
              <a:t>海关业务探讨</a:t>
            </a:r>
            <a:endParaRPr lang="en-GB" dirty="0">
              <a:latin typeface="华文楷体" pitchFamily="2" charset="-122"/>
              <a:ea typeface="华文楷体" pitchFamily="2" charset="-122"/>
            </a:endParaRPr>
          </a:p>
        </p:txBody>
      </p:sp>
      <p:sp>
        <p:nvSpPr>
          <p:cNvPr id="6" name="Subtitle 5"/>
          <p:cNvSpPr>
            <a:spLocks noGrp="1"/>
          </p:cNvSpPr>
          <p:nvPr>
            <p:ph type="subTitle" idx="1"/>
          </p:nvPr>
        </p:nvSpPr>
        <p:spPr/>
        <p:txBody>
          <a:bodyPr/>
          <a:lstStyle/>
          <a:p>
            <a:r>
              <a:rPr lang="en-US" altLang="zh-CN" b="1" dirty="0" smtClean="0">
                <a:latin typeface="华文楷体" pitchFamily="2" charset="-122"/>
                <a:ea typeface="华文楷体" pitchFamily="2" charset="-122"/>
              </a:rPr>
              <a:t>2015</a:t>
            </a:r>
            <a:r>
              <a:rPr lang="zh-CN" altLang="en-US" b="1" dirty="0" smtClean="0">
                <a:latin typeface="华文楷体" pitchFamily="2" charset="-122"/>
                <a:ea typeface="华文楷体" pitchFamily="2" charset="-122"/>
              </a:rPr>
              <a:t>年</a:t>
            </a:r>
            <a:r>
              <a:rPr lang="en-US" altLang="zh-CN" b="1" dirty="0" smtClean="0">
                <a:latin typeface="华文楷体" pitchFamily="2" charset="-122"/>
                <a:ea typeface="华文楷体" pitchFamily="2" charset="-122"/>
              </a:rPr>
              <a:t>10</a:t>
            </a:r>
            <a:r>
              <a:rPr lang="zh-CN" altLang="en-US" b="1" dirty="0" smtClean="0">
                <a:latin typeface="华文楷体" pitchFamily="2" charset="-122"/>
                <a:ea typeface="华文楷体" pitchFamily="2" charset="-122"/>
              </a:rPr>
              <a:t>月</a:t>
            </a:r>
            <a:endParaRPr lang="en-GB" b="1" dirty="0">
              <a:latin typeface="Times New Roman" pitchFamily="18" charset="0"/>
              <a:ea typeface="华文楷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华文楷体" pitchFamily="2" charset="-122"/>
                <a:ea typeface="华文楷体" pitchFamily="2" charset="-122"/>
              </a:rPr>
              <a:t>二、海关管理所涉及的重点和难点问题</a:t>
            </a:r>
            <a:br>
              <a:rPr lang="zh-CN" altLang="en-US" dirty="0" smtClean="0">
                <a:latin typeface="华文楷体" pitchFamily="2" charset="-122"/>
                <a:ea typeface="华文楷体" pitchFamily="2" charset="-122"/>
              </a:rPr>
            </a:br>
            <a:endParaRPr lang="en-GB"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79513" y="1124744"/>
            <a:ext cx="8694409" cy="5007492"/>
            <a:chOff x="2681" y="1150"/>
            <a:chExt cx="3038" cy="2907"/>
          </a:xfrm>
        </p:grpSpPr>
        <p:grpSp>
          <p:nvGrpSpPr>
            <p:cNvPr id="3" name="Group 88"/>
            <p:cNvGrpSpPr>
              <a:grpSpLocks/>
            </p:cNvGrpSpPr>
            <p:nvPr/>
          </p:nvGrpSpPr>
          <p:grpSpPr bwMode="auto">
            <a:xfrm>
              <a:off x="2716" y="1496"/>
              <a:ext cx="2929" cy="2561"/>
              <a:chOff x="2360" y="403"/>
              <a:chExt cx="1761" cy="1761"/>
            </a:xfrm>
          </p:grpSpPr>
          <p:sp>
            <p:nvSpPr>
              <p:cNvPr id="29" name="Freeform 89"/>
              <p:cNvSpPr>
                <a:spLocks/>
              </p:cNvSpPr>
              <p:nvPr/>
            </p:nvSpPr>
            <p:spPr bwMode="auto">
              <a:xfrm>
                <a:off x="2360" y="403"/>
                <a:ext cx="984" cy="1188"/>
              </a:xfrm>
              <a:custGeom>
                <a:avLst/>
                <a:gdLst>
                  <a:gd name="T0" fmla="*/ 449 w 2019"/>
                  <a:gd name="T1" fmla="*/ 27 h 1737"/>
                  <a:gd name="T2" fmla="*/ 0 w 2019"/>
                  <a:gd name="T3" fmla="*/ 27 h 1737"/>
                  <a:gd name="T4" fmla="*/ 0 w 2019"/>
                  <a:gd name="T5" fmla="*/ 583 h 1737"/>
                  <a:gd name="T6" fmla="*/ 110 w 2019"/>
                  <a:gd name="T7" fmla="*/ 606 h 1737"/>
                  <a:gd name="T8" fmla="*/ 184 w 2019"/>
                  <a:gd name="T9" fmla="*/ 602 h 1737"/>
                  <a:gd name="T10" fmla="*/ 429 w 2019"/>
                  <a:gd name="T11" fmla="*/ 611 h 1737"/>
                  <a:gd name="T12" fmla="*/ 429 w 2019"/>
                  <a:gd name="T13" fmla="*/ 611 h 1737"/>
                  <a:gd name="T14" fmla="*/ 429 w 2019"/>
                  <a:gd name="T15" fmla="*/ 611 h 1737"/>
                  <a:gd name="T16" fmla="*/ 454 w 2019"/>
                  <a:gd name="T17" fmla="*/ 191 h 1737"/>
                  <a:gd name="T18" fmla="*/ 457 w 2019"/>
                  <a:gd name="T19" fmla="*/ 105 h 1737"/>
                  <a:gd name="T20" fmla="*/ 449 w 2019"/>
                  <a:gd name="T21" fmla="*/ 27 h 17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9"/>
                  <a:gd name="T34" fmla="*/ 0 h 1737"/>
                  <a:gd name="T35" fmla="*/ 2019 w 2019"/>
                  <a:gd name="T36" fmla="*/ 1737 h 17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9" h="1737">
                    <a:moveTo>
                      <a:pt x="1892" y="57"/>
                    </a:moveTo>
                    <a:lnTo>
                      <a:pt x="0" y="57"/>
                    </a:lnTo>
                    <a:lnTo>
                      <a:pt x="0" y="1247"/>
                    </a:lnTo>
                    <a:cubicBezTo>
                      <a:pt x="214" y="1159"/>
                      <a:pt x="269" y="1188"/>
                      <a:pt x="462" y="1296"/>
                    </a:cubicBezTo>
                    <a:cubicBezTo>
                      <a:pt x="219" y="1623"/>
                      <a:pt x="936" y="1737"/>
                      <a:pt x="774" y="1287"/>
                    </a:cubicBezTo>
                    <a:cubicBezTo>
                      <a:pt x="995" y="1233"/>
                      <a:pt x="1594" y="1236"/>
                      <a:pt x="1805" y="1306"/>
                    </a:cubicBezTo>
                    <a:lnTo>
                      <a:pt x="1806" y="1306"/>
                    </a:lnTo>
                    <a:cubicBezTo>
                      <a:pt x="1908" y="1160"/>
                      <a:pt x="1989" y="561"/>
                      <a:pt x="1911" y="408"/>
                    </a:cubicBezTo>
                    <a:cubicBezTo>
                      <a:pt x="1575" y="570"/>
                      <a:pt x="1578" y="0"/>
                      <a:pt x="1923" y="225"/>
                    </a:cubicBezTo>
                    <a:cubicBezTo>
                      <a:pt x="1920" y="228"/>
                      <a:pt x="2019" y="205"/>
                      <a:pt x="1892" y="57"/>
                    </a:cubicBezTo>
                    <a:close/>
                  </a:path>
                </a:pathLst>
              </a:custGeom>
              <a:solidFill>
                <a:schemeClr val="bg1">
                  <a:lumMod val="65000"/>
                </a:schemeClr>
              </a:solidFill>
              <a:ln w="0">
                <a:solidFill>
                  <a:schemeClr val="bg1"/>
                </a:solidFill>
                <a:round/>
                <a:headEnd/>
                <a:tailEnd/>
              </a:ln>
              <a:scene3d>
                <a:camera prst="orthographicFront"/>
                <a:lightRig rig="threePt" dir="t"/>
              </a:scene3d>
              <a:sp3d>
                <a:bevelT w="165100" prst="coolSlant"/>
              </a:sp3d>
            </p:spPr>
            <p:txBody>
              <a:bodyPr/>
              <a:lstStyle/>
              <a:p>
                <a:endParaRPr lang="en-GB" sz="2000"/>
              </a:p>
            </p:txBody>
          </p:sp>
          <p:sp>
            <p:nvSpPr>
              <p:cNvPr id="30" name="Freeform 90"/>
              <p:cNvSpPr>
                <a:spLocks/>
              </p:cNvSpPr>
              <p:nvPr/>
            </p:nvSpPr>
            <p:spPr bwMode="auto">
              <a:xfrm>
                <a:off x="3125" y="403"/>
                <a:ext cx="996" cy="1023"/>
              </a:xfrm>
              <a:custGeom>
                <a:avLst/>
                <a:gdLst>
                  <a:gd name="T0" fmla="*/ 486 w 2043"/>
                  <a:gd name="T1" fmla="*/ 637 h 1497"/>
                  <a:gd name="T2" fmla="*/ 486 w 2043"/>
                  <a:gd name="T3" fmla="*/ 27 h 1497"/>
                  <a:gd name="T4" fmla="*/ 77 w 2043"/>
                  <a:gd name="T5" fmla="*/ 27 h 1497"/>
                  <a:gd name="T6" fmla="*/ 83 w 2043"/>
                  <a:gd name="T7" fmla="*/ 104 h 1497"/>
                  <a:gd name="T8" fmla="*/ 81 w 2043"/>
                  <a:gd name="T9" fmla="*/ 188 h 1497"/>
                  <a:gd name="T10" fmla="*/ 57 w 2043"/>
                  <a:gd name="T11" fmla="*/ 609 h 1497"/>
                  <a:gd name="T12" fmla="*/ 57 w 2043"/>
                  <a:gd name="T13" fmla="*/ 609 h 1497"/>
                  <a:gd name="T14" fmla="*/ 57 w 2043"/>
                  <a:gd name="T15" fmla="*/ 610 h 1497"/>
                  <a:gd name="T16" fmla="*/ 301 w 2043"/>
                  <a:gd name="T17" fmla="*/ 632 h 1497"/>
                  <a:gd name="T18" fmla="*/ 379 w 2043"/>
                  <a:gd name="T19" fmla="*/ 649 h 1497"/>
                  <a:gd name="T20" fmla="*/ 486 w 2043"/>
                  <a:gd name="T21" fmla="*/ 637 h 14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43"/>
                  <a:gd name="T34" fmla="*/ 0 h 1497"/>
                  <a:gd name="T35" fmla="*/ 2043 w 2043"/>
                  <a:gd name="T36" fmla="*/ 1497 h 14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43" h="1497">
                    <a:moveTo>
                      <a:pt x="2043" y="1364"/>
                    </a:moveTo>
                    <a:lnTo>
                      <a:pt x="2043" y="57"/>
                    </a:lnTo>
                    <a:lnTo>
                      <a:pt x="325" y="57"/>
                    </a:lnTo>
                    <a:cubicBezTo>
                      <a:pt x="336" y="99"/>
                      <a:pt x="441" y="180"/>
                      <a:pt x="351" y="222"/>
                    </a:cubicBezTo>
                    <a:cubicBezTo>
                      <a:pt x="12" y="0"/>
                      <a:pt x="0" y="582"/>
                      <a:pt x="342" y="402"/>
                    </a:cubicBezTo>
                    <a:cubicBezTo>
                      <a:pt x="420" y="555"/>
                      <a:pt x="340" y="1158"/>
                      <a:pt x="238" y="1304"/>
                    </a:cubicBezTo>
                    <a:lnTo>
                      <a:pt x="238" y="1305"/>
                    </a:lnTo>
                    <a:cubicBezTo>
                      <a:pt x="450" y="1375"/>
                      <a:pt x="1044" y="1406"/>
                      <a:pt x="1266" y="1353"/>
                    </a:cubicBezTo>
                    <a:cubicBezTo>
                      <a:pt x="1056" y="969"/>
                      <a:pt x="1842" y="1011"/>
                      <a:pt x="1596" y="1389"/>
                    </a:cubicBezTo>
                    <a:cubicBezTo>
                      <a:pt x="1789" y="1497"/>
                      <a:pt x="1829" y="1452"/>
                      <a:pt x="2043" y="1364"/>
                    </a:cubicBezTo>
                    <a:close/>
                  </a:path>
                </a:pathLst>
              </a:custGeom>
              <a:solidFill>
                <a:schemeClr val="bg1">
                  <a:lumMod val="85000"/>
                </a:schemeClr>
              </a:solidFill>
              <a:ln w="0">
                <a:solidFill>
                  <a:schemeClr val="bg1"/>
                </a:solidFill>
                <a:round/>
                <a:headEnd/>
                <a:tailEnd/>
              </a:ln>
              <a:scene3d>
                <a:camera prst="orthographicFront"/>
                <a:lightRig rig="threePt" dir="t"/>
              </a:scene3d>
              <a:sp3d>
                <a:bevelT w="165100" prst="coolSlant"/>
              </a:sp3d>
            </p:spPr>
            <p:txBody>
              <a:bodyPr/>
              <a:lstStyle/>
              <a:p>
                <a:endParaRPr lang="en-GB" sz="2000"/>
              </a:p>
            </p:txBody>
          </p:sp>
          <p:sp>
            <p:nvSpPr>
              <p:cNvPr id="31" name="Freeform 91"/>
              <p:cNvSpPr>
                <a:spLocks/>
              </p:cNvSpPr>
              <p:nvPr/>
            </p:nvSpPr>
            <p:spPr bwMode="auto">
              <a:xfrm>
                <a:off x="3144" y="1080"/>
                <a:ext cx="977" cy="1084"/>
              </a:xfrm>
              <a:custGeom>
                <a:avLst/>
                <a:gdLst>
                  <a:gd name="T0" fmla="*/ 25 w 2005"/>
                  <a:gd name="T1" fmla="*/ 732 h 1585"/>
                  <a:gd name="T2" fmla="*/ 476 w 2005"/>
                  <a:gd name="T3" fmla="*/ 731 h 1585"/>
                  <a:gd name="T4" fmla="*/ 476 w 2005"/>
                  <a:gd name="T5" fmla="*/ 175 h 1585"/>
                  <a:gd name="T6" fmla="*/ 370 w 2005"/>
                  <a:gd name="T7" fmla="*/ 187 h 1585"/>
                  <a:gd name="T8" fmla="*/ 292 w 2005"/>
                  <a:gd name="T9" fmla="*/ 168 h 1585"/>
                  <a:gd name="T10" fmla="*/ 47 w 2005"/>
                  <a:gd name="T11" fmla="*/ 147 h 1585"/>
                  <a:gd name="T12" fmla="*/ 47 w 2005"/>
                  <a:gd name="T13" fmla="*/ 147 h 1585"/>
                  <a:gd name="T14" fmla="*/ 47 w 2005"/>
                  <a:gd name="T15" fmla="*/ 147 h 1585"/>
                  <a:gd name="T16" fmla="*/ 19 w 2005"/>
                  <a:gd name="T17" fmla="*/ 559 h 1585"/>
                  <a:gd name="T18" fmla="*/ 15 w 2005"/>
                  <a:gd name="T19" fmla="*/ 652 h 1585"/>
                  <a:gd name="T20" fmla="*/ 25 w 2005"/>
                  <a:gd name="T21" fmla="*/ 732 h 15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5"/>
                  <a:gd name="T34" fmla="*/ 0 h 1585"/>
                  <a:gd name="T35" fmla="*/ 2005 w 2005"/>
                  <a:gd name="T36" fmla="*/ 1585 h 15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5" h="1585">
                    <a:moveTo>
                      <a:pt x="106" y="1566"/>
                    </a:moveTo>
                    <a:cubicBezTo>
                      <a:pt x="1055" y="1564"/>
                      <a:pt x="2005" y="1563"/>
                      <a:pt x="2005" y="1563"/>
                    </a:cubicBezTo>
                    <a:lnTo>
                      <a:pt x="2005" y="375"/>
                    </a:lnTo>
                    <a:cubicBezTo>
                      <a:pt x="1791" y="463"/>
                      <a:pt x="1751" y="507"/>
                      <a:pt x="1558" y="399"/>
                    </a:cubicBezTo>
                    <a:cubicBezTo>
                      <a:pt x="1810" y="0"/>
                      <a:pt x="994" y="9"/>
                      <a:pt x="1231" y="360"/>
                    </a:cubicBezTo>
                    <a:cubicBezTo>
                      <a:pt x="1009" y="414"/>
                      <a:pt x="412" y="386"/>
                      <a:pt x="200" y="315"/>
                    </a:cubicBezTo>
                    <a:cubicBezTo>
                      <a:pt x="97" y="462"/>
                      <a:pt x="0" y="1042"/>
                      <a:pt x="78" y="1195"/>
                    </a:cubicBezTo>
                    <a:cubicBezTo>
                      <a:pt x="375" y="1005"/>
                      <a:pt x="397" y="1585"/>
                      <a:pt x="64" y="1393"/>
                    </a:cubicBezTo>
                    <a:cubicBezTo>
                      <a:pt x="58" y="1405"/>
                      <a:pt x="7" y="1479"/>
                      <a:pt x="106" y="1566"/>
                    </a:cubicBezTo>
                    <a:close/>
                  </a:path>
                </a:pathLst>
              </a:custGeom>
              <a:solidFill>
                <a:schemeClr val="bg1">
                  <a:lumMod val="75000"/>
                </a:schemeClr>
              </a:solidFill>
              <a:ln w="0">
                <a:solidFill>
                  <a:schemeClr val="bg1"/>
                </a:solidFill>
                <a:round/>
                <a:headEnd/>
                <a:tailEnd/>
              </a:ln>
              <a:scene3d>
                <a:camera prst="orthographicFront"/>
                <a:lightRig rig="threePt" dir="t"/>
              </a:scene3d>
              <a:sp3d>
                <a:bevelT w="165100" prst="coolSlant"/>
              </a:sp3d>
            </p:spPr>
            <p:txBody>
              <a:bodyPr/>
              <a:lstStyle/>
              <a:p>
                <a:endParaRPr lang="en-GB" sz="2000"/>
              </a:p>
            </p:txBody>
          </p:sp>
          <p:sp>
            <p:nvSpPr>
              <p:cNvPr id="32" name="Freeform 92"/>
              <p:cNvSpPr>
                <a:spLocks/>
              </p:cNvSpPr>
              <p:nvPr/>
            </p:nvSpPr>
            <p:spPr bwMode="auto">
              <a:xfrm>
                <a:off x="2360" y="1195"/>
                <a:ext cx="975" cy="965"/>
              </a:xfrm>
              <a:custGeom>
                <a:avLst/>
                <a:gdLst>
                  <a:gd name="T0" fmla="*/ 0 w 2000"/>
                  <a:gd name="T1" fmla="*/ 41 h 1411"/>
                  <a:gd name="T2" fmla="*/ 0 w 2000"/>
                  <a:gd name="T3" fmla="*/ 652 h 1411"/>
                  <a:gd name="T4" fmla="*/ 407 w 2000"/>
                  <a:gd name="T5" fmla="*/ 653 h 1411"/>
                  <a:gd name="T6" fmla="*/ 398 w 2000"/>
                  <a:gd name="T7" fmla="*/ 573 h 1411"/>
                  <a:gd name="T8" fmla="*/ 399 w 2000"/>
                  <a:gd name="T9" fmla="*/ 479 h 1411"/>
                  <a:gd name="T10" fmla="*/ 429 w 2000"/>
                  <a:gd name="T11" fmla="*/ 69 h 1411"/>
                  <a:gd name="T12" fmla="*/ 429 w 2000"/>
                  <a:gd name="T13" fmla="*/ 69 h 1411"/>
                  <a:gd name="T14" fmla="*/ 429 w 2000"/>
                  <a:gd name="T15" fmla="*/ 69 h 1411"/>
                  <a:gd name="T16" fmla="*/ 184 w 2000"/>
                  <a:gd name="T17" fmla="*/ 60 h 1411"/>
                  <a:gd name="T18" fmla="*/ 111 w 2000"/>
                  <a:gd name="T19" fmla="*/ 64 h 1411"/>
                  <a:gd name="T20" fmla="*/ 0 w 2000"/>
                  <a:gd name="T21" fmla="*/ 41 h 14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
                  <a:gd name="T34" fmla="*/ 0 h 1411"/>
                  <a:gd name="T35" fmla="*/ 2000 w 2000"/>
                  <a:gd name="T36" fmla="*/ 1411 h 14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 h="1411">
                    <a:moveTo>
                      <a:pt x="0" y="88"/>
                    </a:moveTo>
                    <a:lnTo>
                      <a:pt x="0" y="1395"/>
                    </a:lnTo>
                    <a:lnTo>
                      <a:pt x="1711" y="1397"/>
                    </a:lnTo>
                    <a:cubicBezTo>
                      <a:pt x="1645" y="1327"/>
                      <a:pt x="1639" y="1271"/>
                      <a:pt x="1673" y="1225"/>
                    </a:cubicBezTo>
                    <a:cubicBezTo>
                      <a:pt x="1991" y="1411"/>
                      <a:pt x="2000" y="846"/>
                      <a:pt x="1681" y="1025"/>
                    </a:cubicBezTo>
                    <a:cubicBezTo>
                      <a:pt x="1604" y="872"/>
                      <a:pt x="1706" y="294"/>
                      <a:pt x="1808" y="148"/>
                    </a:cubicBezTo>
                    <a:cubicBezTo>
                      <a:pt x="1596" y="77"/>
                      <a:pt x="998" y="75"/>
                      <a:pt x="776" y="129"/>
                    </a:cubicBezTo>
                    <a:cubicBezTo>
                      <a:pt x="932" y="596"/>
                      <a:pt x="223" y="448"/>
                      <a:pt x="465" y="136"/>
                    </a:cubicBezTo>
                    <a:cubicBezTo>
                      <a:pt x="271" y="28"/>
                      <a:pt x="214" y="0"/>
                      <a:pt x="0" y="88"/>
                    </a:cubicBezTo>
                    <a:close/>
                  </a:path>
                </a:pathLst>
              </a:custGeom>
              <a:solidFill>
                <a:schemeClr val="bg1">
                  <a:lumMod val="85000"/>
                </a:schemeClr>
              </a:solidFill>
              <a:ln w="0">
                <a:solidFill>
                  <a:schemeClr val="bg1"/>
                </a:solidFill>
                <a:round/>
                <a:headEnd/>
                <a:tailEnd/>
              </a:ln>
              <a:scene3d>
                <a:camera prst="orthographicFront"/>
                <a:lightRig rig="threePt" dir="t"/>
              </a:scene3d>
              <a:sp3d>
                <a:bevelT w="165100" prst="coolSlant"/>
              </a:sp3d>
            </p:spPr>
            <p:txBody>
              <a:bodyPr/>
              <a:lstStyle/>
              <a:p>
                <a:endParaRPr lang="en-GB" sz="2000"/>
              </a:p>
            </p:txBody>
          </p:sp>
        </p:grpSp>
        <p:sp>
          <p:nvSpPr>
            <p:cNvPr id="23" name="Freeform 93"/>
            <p:cNvSpPr>
              <a:spLocks/>
            </p:cNvSpPr>
            <p:nvPr/>
          </p:nvSpPr>
          <p:spPr bwMode="auto">
            <a:xfrm>
              <a:off x="3697" y="2421"/>
              <a:ext cx="1058" cy="749"/>
            </a:xfrm>
            <a:custGeom>
              <a:avLst/>
              <a:gdLst>
                <a:gd name="T0" fmla="*/ 695 w 922"/>
                <a:gd name="T1" fmla="*/ 0 h 934"/>
                <a:gd name="T2" fmla="*/ 386 w 922"/>
                <a:gd name="T3" fmla="*/ 95 h 934"/>
                <a:gd name="T4" fmla="*/ 238 w 922"/>
                <a:gd name="T5" fmla="*/ 46 h 934"/>
                <a:gd name="T6" fmla="*/ 142 w 922"/>
                <a:gd name="T7" fmla="*/ 124 h 934"/>
                <a:gd name="T8" fmla="*/ 203 w 922"/>
                <a:gd name="T9" fmla="*/ 168 h 934"/>
                <a:gd name="T10" fmla="*/ 0 w 922"/>
                <a:gd name="T11" fmla="*/ 298 h 934"/>
                <a:gd name="T12" fmla="*/ 194 w 922"/>
                <a:gd name="T13" fmla="*/ 420 h 934"/>
                <a:gd name="T14" fmla="*/ 98 w 922"/>
                <a:gd name="T15" fmla="*/ 498 h 934"/>
                <a:gd name="T16" fmla="*/ 248 w 922"/>
                <a:gd name="T17" fmla="*/ 547 h 934"/>
                <a:gd name="T18" fmla="*/ 330 w 922"/>
                <a:gd name="T19" fmla="*/ 516 h 934"/>
                <a:gd name="T20" fmla="*/ 514 w 922"/>
                <a:gd name="T21" fmla="*/ 601 h 934"/>
                <a:gd name="T22" fmla="*/ 812 w 922"/>
                <a:gd name="T23" fmla="*/ 520 h 934"/>
                <a:gd name="T24" fmla="*/ 963 w 922"/>
                <a:gd name="T25" fmla="*/ 570 h 934"/>
                <a:gd name="T26" fmla="*/ 1059 w 922"/>
                <a:gd name="T27" fmla="*/ 492 h 934"/>
                <a:gd name="T28" fmla="*/ 997 w 922"/>
                <a:gd name="T29" fmla="*/ 448 h 934"/>
                <a:gd name="T30" fmla="*/ 1214 w 922"/>
                <a:gd name="T31" fmla="*/ 341 h 934"/>
                <a:gd name="T32" fmla="*/ 1008 w 922"/>
                <a:gd name="T33" fmla="*/ 196 h 934"/>
                <a:gd name="T34" fmla="*/ 1102 w 922"/>
                <a:gd name="T35" fmla="*/ 116 h 934"/>
                <a:gd name="T36" fmla="*/ 954 w 922"/>
                <a:gd name="T37" fmla="*/ 68 h 934"/>
                <a:gd name="T38" fmla="*/ 871 w 922"/>
                <a:gd name="T39" fmla="*/ 99 h 934"/>
                <a:gd name="T40" fmla="*/ 695 w 922"/>
                <a:gd name="T41" fmla="*/ 0 h 9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2"/>
                <a:gd name="T64" fmla="*/ 0 h 934"/>
                <a:gd name="T65" fmla="*/ 922 w 922"/>
                <a:gd name="T66" fmla="*/ 934 h 9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2" h="934">
                  <a:moveTo>
                    <a:pt x="528" y="0"/>
                  </a:moveTo>
                  <a:cubicBezTo>
                    <a:pt x="502" y="114"/>
                    <a:pt x="403" y="153"/>
                    <a:pt x="293" y="148"/>
                  </a:cubicBezTo>
                  <a:cubicBezTo>
                    <a:pt x="283" y="94"/>
                    <a:pt x="231" y="59"/>
                    <a:pt x="180" y="71"/>
                  </a:cubicBezTo>
                  <a:cubicBezTo>
                    <a:pt x="129" y="84"/>
                    <a:pt x="96" y="138"/>
                    <a:pt x="108" y="193"/>
                  </a:cubicBezTo>
                  <a:cubicBezTo>
                    <a:pt x="113" y="221"/>
                    <a:pt x="130" y="245"/>
                    <a:pt x="154" y="260"/>
                  </a:cubicBezTo>
                  <a:cubicBezTo>
                    <a:pt x="110" y="330"/>
                    <a:pt x="73" y="440"/>
                    <a:pt x="0" y="464"/>
                  </a:cubicBezTo>
                  <a:cubicBezTo>
                    <a:pt x="106" y="493"/>
                    <a:pt x="151" y="537"/>
                    <a:pt x="147" y="653"/>
                  </a:cubicBezTo>
                  <a:cubicBezTo>
                    <a:pt x="95" y="665"/>
                    <a:pt x="63" y="720"/>
                    <a:pt x="74" y="775"/>
                  </a:cubicBezTo>
                  <a:cubicBezTo>
                    <a:pt x="85" y="829"/>
                    <a:pt x="136" y="864"/>
                    <a:pt x="188" y="851"/>
                  </a:cubicBezTo>
                  <a:cubicBezTo>
                    <a:pt x="214" y="845"/>
                    <a:pt x="237" y="827"/>
                    <a:pt x="251" y="802"/>
                  </a:cubicBezTo>
                  <a:cubicBezTo>
                    <a:pt x="315" y="847"/>
                    <a:pt x="367" y="854"/>
                    <a:pt x="390" y="934"/>
                  </a:cubicBezTo>
                  <a:cubicBezTo>
                    <a:pt x="416" y="821"/>
                    <a:pt x="508" y="804"/>
                    <a:pt x="617" y="809"/>
                  </a:cubicBezTo>
                  <a:cubicBezTo>
                    <a:pt x="628" y="863"/>
                    <a:pt x="680" y="898"/>
                    <a:pt x="731" y="886"/>
                  </a:cubicBezTo>
                  <a:cubicBezTo>
                    <a:pt x="782" y="873"/>
                    <a:pt x="815" y="818"/>
                    <a:pt x="804" y="764"/>
                  </a:cubicBezTo>
                  <a:cubicBezTo>
                    <a:pt x="798" y="736"/>
                    <a:pt x="780" y="711"/>
                    <a:pt x="757" y="697"/>
                  </a:cubicBezTo>
                  <a:cubicBezTo>
                    <a:pt x="801" y="627"/>
                    <a:pt x="850" y="555"/>
                    <a:pt x="922" y="530"/>
                  </a:cubicBezTo>
                  <a:cubicBezTo>
                    <a:pt x="817" y="502"/>
                    <a:pt x="760" y="420"/>
                    <a:pt x="765" y="304"/>
                  </a:cubicBezTo>
                  <a:cubicBezTo>
                    <a:pt x="816" y="292"/>
                    <a:pt x="848" y="237"/>
                    <a:pt x="837" y="181"/>
                  </a:cubicBezTo>
                  <a:cubicBezTo>
                    <a:pt x="826" y="127"/>
                    <a:pt x="775" y="93"/>
                    <a:pt x="724" y="106"/>
                  </a:cubicBezTo>
                  <a:cubicBezTo>
                    <a:pt x="696" y="112"/>
                    <a:pt x="674" y="129"/>
                    <a:pt x="661" y="155"/>
                  </a:cubicBezTo>
                  <a:cubicBezTo>
                    <a:pt x="661" y="155"/>
                    <a:pt x="531" y="43"/>
                    <a:pt x="528" y="0"/>
                  </a:cubicBezTo>
                  <a:close/>
                </a:path>
              </a:pathLst>
            </a:custGeom>
            <a:solidFill>
              <a:srgbClr val="0C2D83"/>
            </a:solidFill>
            <a:ln w="6350">
              <a:solidFill>
                <a:schemeClr val="bg1"/>
              </a:solidFill>
              <a:round/>
              <a:headEnd/>
              <a:tailEnd/>
            </a:ln>
            <a:scene3d>
              <a:camera prst="orthographicFront"/>
              <a:lightRig rig="threePt" dir="t"/>
            </a:scene3d>
            <a:sp3d>
              <a:bevelT w="165100" prst="coolSlant"/>
            </a:sp3d>
          </p:spPr>
          <p:txBody>
            <a:bodyPr lIns="54000" tIns="54000" rIns="54000" bIns="54000" anchor="ctr" anchorCtr="1"/>
            <a:lstStyle/>
            <a:p>
              <a:pPr algn="ctr"/>
              <a:r>
                <a:rPr lang="zh-CN" altLang="en-US" sz="2400" b="1" dirty="0" smtClean="0">
                  <a:solidFill>
                    <a:schemeClr val="bg1"/>
                  </a:solidFill>
                  <a:ea typeface="华文楷体" pitchFamily="2" charset="-122"/>
                  <a:cs typeface="Arial" pitchFamily="34" charset="0"/>
                </a:rPr>
                <a:t>讨论焦点</a:t>
              </a:r>
              <a:endParaRPr lang="zh-CN" altLang="en-GB" sz="2400" b="1" dirty="0">
                <a:solidFill>
                  <a:schemeClr val="bg1"/>
                </a:solidFill>
                <a:ea typeface="华文楷体" pitchFamily="2" charset="-122"/>
                <a:cs typeface="Arial" pitchFamily="34" charset="0"/>
              </a:endParaRPr>
            </a:p>
          </p:txBody>
        </p:sp>
        <p:sp>
          <p:nvSpPr>
            <p:cNvPr id="24" name="Rectangle 13"/>
            <p:cNvSpPr>
              <a:spLocks noChangeArrowheads="1"/>
            </p:cNvSpPr>
            <p:nvPr/>
          </p:nvSpPr>
          <p:spPr bwMode="gray">
            <a:xfrm>
              <a:off x="4367" y="1986"/>
              <a:ext cx="1352" cy="232"/>
            </a:xfrm>
            <a:prstGeom prst="rect">
              <a:avLst/>
            </a:prstGeom>
            <a:noFill/>
            <a:ln w="3175" algn="ctr">
              <a:noFill/>
              <a:miter lim="800000"/>
              <a:headEnd/>
              <a:tailEnd/>
            </a:ln>
            <a:scene3d>
              <a:camera prst="orthographicFront"/>
              <a:lightRig rig="threePt" dir="t"/>
            </a:scene3d>
            <a:sp3d>
              <a:bevelT w="165100" prst="coolSlant"/>
            </a:sp3d>
          </p:spPr>
          <p:txBody>
            <a:bodyPr lIns="144000" rIns="144000">
              <a:spAutoFit/>
            </a:bodyPr>
            <a:lstStyle/>
            <a:p>
              <a:pPr algn="ctr"/>
              <a:endParaRPr lang="en-GB" sz="2000" dirty="0">
                <a:latin typeface="华文楷体" pitchFamily="2" charset="-122"/>
                <a:ea typeface="华文楷体" pitchFamily="2" charset="-122"/>
              </a:endParaRPr>
            </a:p>
          </p:txBody>
        </p:sp>
        <p:sp>
          <p:nvSpPr>
            <p:cNvPr id="25" name="Rectangle 14"/>
            <p:cNvSpPr>
              <a:spLocks noChangeArrowheads="1"/>
            </p:cNvSpPr>
            <p:nvPr/>
          </p:nvSpPr>
          <p:spPr bwMode="gray">
            <a:xfrm>
              <a:off x="4342" y="3366"/>
              <a:ext cx="1295" cy="268"/>
            </a:xfrm>
            <a:prstGeom prst="rect">
              <a:avLst/>
            </a:prstGeom>
            <a:noFill/>
            <a:ln w="3175" algn="ctr">
              <a:noFill/>
              <a:miter lim="800000"/>
              <a:headEnd/>
              <a:tailEnd/>
            </a:ln>
            <a:scene3d>
              <a:camera prst="orthographicFront"/>
              <a:lightRig rig="threePt" dir="t"/>
            </a:scene3d>
            <a:sp3d>
              <a:bevelT w="165100" prst="coolSlant"/>
            </a:sp3d>
          </p:spPr>
          <p:txBody>
            <a:bodyPr wrap="square" lIns="144000" rIns="144000">
              <a:spAutoFit/>
            </a:bodyPr>
            <a:lstStyle/>
            <a:p>
              <a:pPr marL="177800" indent="-177800" algn="ctr" defTabSz="762000"/>
              <a:r>
                <a:rPr lang="zh-CN" altLang="en-US" sz="2400" b="1" dirty="0" smtClean="0">
                  <a:ea typeface="华文楷体" pitchFamily="2" charset="-122"/>
                  <a:cs typeface="Arial" pitchFamily="34" charset="0"/>
                </a:rPr>
                <a:t>后续管理问题 </a:t>
              </a:r>
              <a:endParaRPr lang="en-US" altLang="zh-CN" sz="2400" b="1" dirty="0" smtClean="0">
                <a:ea typeface="华文楷体" pitchFamily="2" charset="-122"/>
                <a:cs typeface="Arial" pitchFamily="34" charset="0"/>
              </a:endParaRPr>
            </a:p>
          </p:txBody>
        </p:sp>
        <p:sp>
          <p:nvSpPr>
            <p:cNvPr id="26" name="Rectangle 15"/>
            <p:cNvSpPr>
              <a:spLocks noChangeArrowheads="1"/>
            </p:cNvSpPr>
            <p:nvPr/>
          </p:nvSpPr>
          <p:spPr bwMode="gray">
            <a:xfrm>
              <a:off x="2681" y="1535"/>
              <a:ext cx="1449" cy="232"/>
            </a:xfrm>
            <a:prstGeom prst="rect">
              <a:avLst/>
            </a:prstGeom>
            <a:noFill/>
            <a:ln w="3175" algn="ctr">
              <a:noFill/>
              <a:miter lim="800000"/>
              <a:headEnd/>
              <a:tailEnd/>
            </a:ln>
            <a:scene3d>
              <a:camera prst="orthographicFront"/>
              <a:lightRig rig="threePt" dir="t"/>
            </a:scene3d>
            <a:sp3d>
              <a:bevelT w="165100" prst="coolSlant"/>
            </a:sp3d>
          </p:spPr>
          <p:txBody>
            <a:bodyPr lIns="144000" rIns="144000">
              <a:spAutoFit/>
            </a:bodyPr>
            <a:lstStyle/>
            <a:p>
              <a:pPr marL="177800" indent="-177800" defTabSz="762000"/>
              <a:endParaRPr lang="zh-TW" altLang="en-US" sz="2000" dirty="0">
                <a:ea typeface="华文楷体" pitchFamily="2" charset="-122"/>
                <a:cs typeface="Arial" pitchFamily="34" charset="0"/>
              </a:endParaRPr>
            </a:p>
          </p:txBody>
        </p:sp>
        <p:sp>
          <p:nvSpPr>
            <p:cNvPr id="27" name="Rectangle 16"/>
            <p:cNvSpPr>
              <a:spLocks noChangeArrowheads="1"/>
            </p:cNvSpPr>
            <p:nvPr/>
          </p:nvSpPr>
          <p:spPr bwMode="gray">
            <a:xfrm>
              <a:off x="2715" y="1150"/>
              <a:ext cx="2935" cy="402"/>
            </a:xfrm>
            <a:prstGeom prst="rect">
              <a:avLst/>
            </a:prstGeom>
            <a:solidFill>
              <a:srgbClr val="0C2D83"/>
            </a:solidFill>
            <a:ln w="3175" algn="ctr">
              <a:noFill/>
              <a:miter lim="800000"/>
              <a:headEnd/>
              <a:tailEnd/>
            </a:ln>
            <a:scene3d>
              <a:camera prst="orthographicFront"/>
              <a:lightRig rig="threePt" dir="t"/>
            </a:scene3d>
            <a:sp3d>
              <a:bevelT w="165100" prst="coolSlant"/>
            </a:sp3d>
          </p:spPr>
          <p:txBody>
            <a:bodyPr wrap="none" lIns="144000" rIns="144000" anchor="ctr"/>
            <a:lstStyle/>
            <a:p>
              <a:pPr defTabSz="762000"/>
              <a:r>
                <a:rPr lang="zh-CN" altLang="en-US" sz="2400" b="1" dirty="0" smtClean="0">
                  <a:solidFill>
                    <a:schemeClr val="bg1"/>
                  </a:solidFill>
                  <a:ea typeface="华文楷体" pitchFamily="2" charset="-122"/>
                  <a:cs typeface="Arial" pitchFamily="34" charset="0"/>
                </a:rPr>
                <a:t>所涉及的相关问题</a:t>
              </a:r>
              <a:endParaRPr lang="zh-CN" altLang="en-GB" sz="2400" b="1" dirty="0">
                <a:solidFill>
                  <a:schemeClr val="bg1"/>
                </a:solidFill>
                <a:ea typeface="华文楷体" pitchFamily="2" charset="-122"/>
                <a:cs typeface="Arial" pitchFamily="34" charset="0"/>
              </a:endParaRPr>
            </a:p>
          </p:txBody>
        </p:sp>
        <p:sp>
          <p:nvSpPr>
            <p:cNvPr id="28" name="Rectangle 17"/>
            <p:cNvSpPr>
              <a:spLocks noChangeArrowheads="1"/>
            </p:cNvSpPr>
            <p:nvPr/>
          </p:nvSpPr>
          <p:spPr bwMode="gray">
            <a:xfrm>
              <a:off x="2782" y="3324"/>
              <a:ext cx="1220" cy="268"/>
            </a:xfrm>
            <a:prstGeom prst="rect">
              <a:avLst/>
            </a:prstGeom>
            <a:noFill/>
            <a:ln w="3175" algn="ctr">
              <a:noFill/>
              <a:miter lim="800000"/>
              <a:headEnd/>
              <a:tailEnd/>
            </a:ln>
            <a:scene3d>
              <a:camera prst="orthographicFront"/>
              <a:lightRig rig="threePt" dir="t"/>
            </a:scene3d>
            <a:sp3d>
              <a:bevelT w="165100" prst="coolSlant"/>
            </a:sp3d>
          </p:spPr>
          <p:txBody>
            <a:bodyPr wrap="square" lIns="144000" rIns="144000">
              <a:spAutoFit/>
            </a:bodyPr>
            <a:lstStyle/>
            <a:p>
              <a:pPr marL="177800" indent="-177800" algn="ctr" defTabSz="762000"/>
              <a:r>
                <a:rPr lang="zh-CN" altLang="en-US" sz="2400" b="1" dirty="0" smtClean="0">
                  <a:latin typeface="华文楷体" pitchFamily="2" charset="-122"/>
                  <a:ea typeface="华文楷体" pitchFamily="2" charset="-122"/>
                  <a:cs typeface="Arial" pitchFamily="34" charset="0"/>
                </a:rPr>
                <a:t>程序问题</a:t>
              </a:r>
              <a:endParaRPr lang="zh-TW" altLang="en-US" sz="2400" dirty="0">
                <a:latin typeface="华文楷体" pitchFamily="2" charset="-122"/>
                <a:ea typeface="华文楷体" pitchFamily="2" charset="-122"/>
                <a:cs typeface="Arial" pitchFamily="34" charset="0"/>
              </a:endParaRPr>
            </a:p>
          </p:txBody>
        </p:sp>
      </p:grpSp>
      <p:sp>
        <p:nvSpPr>
          <p:cNvPr id="34" name="Rectangle 33"/>
          <p:cNvSpPr/>
          <p:nvPr/>
        </p:nvSpPr>
        <p:spPr>
          <a:xfrm>
            <a:off x="395537" y="2564906"/>
            <a:ext cx="3833041" cy="461665"/>
          </a:xfrm>
          <a:prstGeom prst="rect">
            <a:avLst/>
          </a:prstGeom>
        </p:spPr>
        <p:txBody>
          <a:bodyPr wrap="square">
            <a:spAutoFit/>
          </a:bodyPr>
          <a:lstStyle/>
          <a:p>
            <a:pPr algn="ctr"/>
            <a:r>
              <a:rPr lang="zh-CN" altLang="en-US" sz="2400" b="1" dirty="0" smtClean="0">
                <a:latin typeface="华文楷体" pitchFamily="2" charset="-122"/>
                <a:ea typeface="华文楷体" pitchFamily="2" charset="-122"/>
                <a:cs typeface="Arial" pitchFamily="34" charset="0"/>
              </a:rPr>
              <a:t>管辖权问题</a:t>
            </a:r>
            <a:endParaRPr lang="en-US" altLang="zh-CN" sz="2400" dirty="0" smtClean="0">
              <a:latin typeface="华文楷体" pitchFamily="2" charset="-122"/>
              <a:ea typeface="华文楷体" pitchFamily="2" charset="-122"/>
              <a:cs typeface="Arial" pitchFamily="34" charset="0"/>
            </a:endParaRPr>
          </a:p>
        </p:txBody>
      </p:sp>
      <p:sp>
        <p:nvSpPr>
          <p:cNvPr id="35" name="Rectangle 34"/>
          <p:cNvSpPr/>
          <p:nvPr/>
        </p:nvSpPr>
        <p:spPr>
          <a:xfrm>
            <a:off x="5220073" y="2564906"/>
            <a:ext cx="3312368" cy="461665"/>
          </a:xfrm>
          <a:prstGeom prst="rect">
            <a:avLst/>
          </a:prstGeom>
        </p:spPr>
        <p:txBody>
          <a:bodyPr wrap="square">
            <a:spAutoFit/>
          </a:bodyPr>
          <a:lstStyle/>
          <a:p>
            <a:pPr algn="ctr"/>
            <a:r>
              <a:rPr lang="zh-CN" altLang="en-US" sz="2400" b="1" dirty="0" smtClean="0">
                <a:latin typeface="Calibri"/>
                <a:ea typeface="华文楷体"/>
                <a:cs typeface="Times New Roman"/>
              </a:rPr>
              <a:t>专业认定问题</a:t>
            </a:r>
            <a:endParaRPr lang="en-US" altLang="zh-CN" sz="2400" b="1" dirty="0" smtClean="0">
              <a:latin typeface="Calibri"/>
              <a:ea typeface="华文楷体"/>
              <a:cs typeface="Times New Roman"/>
            </a:endParaRPr>
          </a:p>
        </p:txBody>
      </p:sp>
      <p:sp>
        <p:nvSpPr>
          <p:cNvPr id="21" name="Title 1"/>
          <p:cNvSpPr>
            <a:spLocks noGrp="1"/>
          </p:cNvSpPr>
          <p:nvPr>
            <p:ph type="title"/>
          </p:nvPr>
        </p:nvSpPr>
        <p:spPr>
          <a:xfrm>
            <a:off x="251520" y="188640"/>
            <a:ext cx="3888432" cy="576138"/>
          </a:xfrm>
        </p:spPr>
        <p:txBody>
          <a:bodyPr/>
          <a:lstStyle/>
          <a:p>
            <a:r>
              <a:rPr lang="zh-CN" altLang="en-US" dirty="0">
                <a:latin typeface="华文楷体" pitchFamily="2" charset="-122"/>
                <a:ea typeface="华文楷体" pitchFamily="2" charset="-122"/>
              </a:rPr>
              <a:t>海关管理所涉及的重点和难点问题</a:t>
            </a:r>
            <a:endParaRPr lang="en-GB" sz="2000"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611560" y="1484784"/>
            <a:ext cx="8208590" cy="4608512"/>
          </a:xfrm>
          <a:prstGeom prst="rect">
            <a:avLst/>
          </a:prstGeom>
          <a:noFill/>
        </p:spPr>
        <p:txBody>
          <a:bodyPr/>
          <a:lstStyle/>
          <a:p>
            <a:pPr marL="355600" indent="-355600" eaLnBrk="1" hangingPunct="1"/>
            <a:r>
              <a:rPr lang="ja-JP" altLang="en-US" sz="1800" smtClean="0">
                <a:latin typeface="华文楷体" pitchFamily="2" charset="-122"/>
                <a:ea typeface="华文楷体" pitchFamily="2" charset="-122"/>
              </a:rPr>
              <a:t>　</a:t>
            </a:r>
            <a:r>
              <a:rPr lang="zh-CN" altLang="en-GB" sz="1800" dirty="0" smtClean="0">
                <a:latin typeface="华文楷体" pitchFamily="2" charset="-122"/>
                <a:ea typeface="华文楷体" pitchFamily="2" charset="-122"/>
              </a:rPr>
              <a:t>特许权</a:t>
            </a:r>
            <a:r>
              <a:rPr lang="zh-CN" altLang="en-US" sz="1800" dirty="0" smtClean="0">
                <a:latin typeface="华文楷体" pitchFamily="2" charset="-122"/>
                <a:ea typeface="华文楷体" pitchFamily="2" charset="-122"/>
              </a:rPr>
              <a:t>使用费问题的管辖权</a:t>
            </a:r>
            <a:endParaRPr lang="en-US" altLang="zh-CN" sz="1800" dirty="0" smtClean="0">
              <a:latin typeface="华文楷体" pitchFamily="2" charset="-122"/>
              <a:ea typeface="华文楷体" pitchFamily="2" charset="-122"/>
            </a:endParaRPr>
          </a:p>
          <a:p>
            <a:pPr marL="355600" indent="-355600" eaLnBrk="1" hangingPunct="1"/>
            <a:endParaRPr lang="zh-CN" altLang="en-US" sz="2800" dirty="0" smtClean="0">
              <a:solidFill>
                <a:schemeClr val="tx1"/>
              </a:solidFill>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可能涉及不同的海关（口岸海关，主管地海关）</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可能涉及不同的海关部门（接单、审单、价格、关税、稽查）</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移交缉私局的可能性</a:t>
            </a:r>
            <a:endParaRPr lang="zh-CN" altLang="en-GB"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GB" sz="1600" dirty="0" smtClean="0">
                <a:latin typeface="华文楷体" pitchFamily="2" charset="-122"/>
                <a:ea typeface="华文楷体" pitchFamily="2" charset="-122"/>
              </a:rPr>
              <a:t>价格核查、价格磋商和海关稽查</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避免扩大稽查范围</a:t>
            </a:r>
            <a:endParaRPr lang="en-US" altLang="zh-CN" sz="1600" dirty="0" smtClean="0">
              <a:latin typeface="华文楷体" pitchFamily="2" charset="-122"/>
              <a:ea typeface="华文楷体" pitchFamily="2" charset="-122"/>
            </a:endParaRPr>
          </a:p>
          <a:p>
            <a:pPr marL="355600" indent="-355600" eaLnBrk="1" hangingPunct="1">
              <a:buClr>
                <a:srgbClr val="80BEC9"/>
              </a:buClr>
              <a:buFont typeface="Symbol" pitchFamily="18" charset="2"/>
              <a:buChar char="·"/>
            </a:pPr>
            <a:endParaRPr lang="zh-CN" altLang="en-US" sz="2400" dirty="0" smtClean="0">
              <a:solidFill>
                <a:schemeClr val="tx1"/>
              </a:solidFill>
              <a:latin typeface="华文楷体" pitchFamily="2" charset="-122"/>
              <a:ea typeface="华文楷体" pitchFamily="2" charset="-122"/>
            </a:endParaRPr>
          </a:p>
          <a:p>
            <a:pPr marL="820738" lvl="1" eaLnBrk="1" hangingPunct="1">
              <a:buFont typeface="Wingdings" pitchFamily="2" charset="2"/>
              <a:buNone/>
            </a:pPr>
            <a:endParaRPr lang="zh-CN" altLang="en-US" dirty="0" smtClean="0">
              <a:latin typeface="华文楷体" pitchFamily="2" charset="-122"/>
              <a:ea typeface="华文楷体" pitchFamily="2" charset="-122"/>
            </a:endParaRPr>
          </a:p>
        </p:txBody>
      </p:sp>
      <p:sp>
        <p:nvSpPr>
          <p:cNvPr id="3" name="Rectangle 2"/>
          <p:cNvSpPr/>
          <p:nvPr/>
        </p:nvSpPr>
        <p:spPr>
          <a:xfrm>
            <a:off x="251520" y="260648"/>
            <a:ext cx="5328592" cy="400110"/>
          </a:xfrm>
          <a:prstGeom prst="rect">
            <a:avLst/>
          </a:prstGeom>
        </p:spPr>
        <p:txBody>
          <a:bodyPr wrap="square">
            <a:spAutoFit/>
          </a:bodyPr>
          <a:lstStyle/>
          <a:p>
            <a:pPr marL="355600" lvl="0" indent="-355600" eaLnBrk="0" fontAlgn="base" hangingPunct="0">
              <a:spcBef>
                <a:spcPct val="0"/>
              </a:spcBef>
              <a:spcAft>
                <a:spcPct val="0"/>
              </a:spcAft>
            </a:pPr>
            <a:r>
              <a:rPr lang="zh-CN" altLang="en-GB" sz="2000" b="1" dirty="0" smtClean="0">
                <a:solidFill>
                  <a:schemeClr val="bg1"/>
                </a:solidFill>
                <a:latin typeface="华文楷体" pitchFamily="2" charset="-122"/>
                <a:ea typeface="华文楷体" pitchFamily="2" charset="-122"/>
                <a:cs typeface="Arial" pitchFamily="34" charset="0"/>
              </a:rPr>
              <a:t>特许权</a:t>
            </a:r>
            <a:r>
              <a:rPr lang="zh-CN" altLang="en-US" sz="2000" b="1" dirty="0" smtClean="0">
                <a:solidFill>
                  <a:schemeClr val="bg1"/>
                </a:solidFill>
                <a:latin typeface="华文楷体" pitchFamily="2" charset="-122"/>
                <a:ea typeface="华文楷体" pitchFamily="2" charset="-122"/>
                <a:cs typeface="Arial" pitchFamily="34" charset="0"/>
              </a:rPr>
              <a:t>使用费问题</a:t>
            </a:r>
            <a:r>
              <a:rPr lang="zh-CN" altLang="en-GB" sz="2000" b="1" dirty="0" smtClean="0">
                <a:solidFill>
                  <a:schemeClr val="bg1"/>
                </a:solidFill>
                <a:latin typeface="华文楷体" pitchFamily="2" charset="-122"/>
                <a:ea typeface="华文楷体" pitchFamily="2" charset="-122"/>
                <a:cs typeface="Arial" pitchFamily="34" charset="0"/>
              </a:rPr>
              <a:t>的</a:t>
            </a:r>
            <a:r>
              <a:rPr lang="zh-CN" altLang="en-US" sz="2000" b="1" dirty="0" smtClean="0">
                <a:solidFill>
                  <a:schemeClr val="bg1"/>
                </a:solidFill>
                <a:latin typeface="华文楷体" pitchFamily="2" charset="-122"/>
                <a:ea typeface="华文楷体" pitchFamily="2" charset="-122"/>
                <a:cs typeface="Arial" pitchFamily="34" charset="0"/>
              </a:rPr>
              <a:t>管辖权</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611560" y="908720"/>
            <a:ext cx="8208590" cy="4896544"/>
          </a:xfrm>
          <a:prstGeom prst="rect">
            <a:avLst/>
          </a:prstGeom>
          <a:noFill/>
        </p:spPr>
        <p:txBody>
          <a:bodyPr/>
          <a:lstStyle/>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举证责任问题</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如何判断申报不实</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移交缉私局的可能性</a:t>
            </a:r>
            <a:endParaRPr lang="zh-CN" altLang="en-GB"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GB" sz="1600" dirty="0" smtClean="0">
                <a:latin typeface="华文楷体" pitchFamily="2" charset="-122"/>
                <a:ea typeface="华文楷体" pitchFamily="2" charset="-122"/>
              </a:rPr>
              <a:t>非案补税和违规处罚</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追税三年与补税一年</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追补税的具体方式：税率汇率的适用、商品的适用</a:t>
            </a:r>
            <a:endParaRPr lang="zh-CN" altLang="en-GB"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稽查</a:t>
            </a:r>
            <a:r>
              <a:rPr lang="zh-CN" altLang="en-GB" sz="1600" dirty="0" smtClean="0">
                <a:latin typeface="华文楷体" pitchFamily="2" charset="-122"/>
                <a:ea typeface="华文楷体" pitchFamily="2" charset="-122"/>
              </a:rPr>
              <a:t>结论和处理结果的适用范围</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自查自律处理方式</a:t>
            </a:r>
            <a:endParaRPr lang="en-US" altLang="zh-CN" sz="1600" dirty="0" smtClean="0">
              <a:latin typeface="华文楷体" pitchFamily="2" charset="-122"/>
              <a:ea typeface="华文楷体" pitchFamily="2" charset="-122"/>
            </a:endParaRPr>
          </a:p>
          <a:p>
            <a:pPr marL="820738" lvl="1" eaLnBrk="1" hangingPunct="1">
              <a:lnSpc>
                <a:spcPct val="150000"/>
              </a:lnSpc>
              <a:buClr>
                <a:schemeClr val="tx1"/>
              </a:buClr>
              <a:buFont typeface="Symbol" pitchFamily="18" charset="2"/>
              <a:buChar char="·"/>
            </a:pPr>
            <a:r>
              <a:rPr lang="zh-CN" altLang="en-US" sz="1600" dirty="0" smtClean="0">
                <a:latin typeface="华文楷体" pitchFamily="2" charset="-122"/>
                <a:ea typeface="华文楷体" pitchFamily="2" charset="-122"/>
              </a:rPr>
              <a:t>全国范围的集团专项联查的可能性</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信用等级下降的可能性</a:t>
            </a:r>
            <a:endParaRPr lang="en-US" altLang="zh-CN" sz="1600" dirty="0" smtClean="0">
              <a:latin typeface="华文楷体" pitchFamily="2" charset="-122"/>
              <a:ea typeface="华文楷体" pitchFamily="2" charset="-122"/>
            </a:endParaRPr>
          </a:p>
          <a:p>
            <a:pPr marL="820738" lvl="1" eaLnBrk="1" hangingPunct="1">
              <a:lnSpc>
                <a:spcPct val="150000"/>
              </a:lnSpc>
              <a:buFont typeface="Symbol" pitchFamily="18" charset="2"/>
              <a:buChar char="·"/>
            </a:pPr>
            <a:r>
              <a:rPr lang="zh-CN" altLang="en-US" sz="1600" dirty="0" smtClean="0">
                <a:latin typeface="华文楷体" pitchFamily="2" charset="-122"/>
                <a:ea typeface="华文楷体" pitchFamily="2" charset="-122"/>
              </a:rPr>
              <a:t>高信用企业是否可以获得处理上的优待</a:t>
            </a:r>
            <a:endParaRPr lang="zh-CN" altLang="en-GB" sz="1600" dirty="0" smtClean="0">
              <a:latin typeface="华文楷体" pitchFamily="2" charset="-122"/>
              <a:ea typeface="华文楷体" pitchFamily="2" charset="-122"/>
            </a:endParaRPr>
          </a:p>
        </p:txBody>
      </p:sp>
      <p:sp>
        <p:nvSpPr>
          <p:cNvPr id="4" name="Rectangle 3"/>
          <p:cNvSpPr/>
          <p:nvPr/>
        </p:nvSpPr>
        <p:spPr>
          <a:xfrm>
            <a:off x="251520" y="260648"/>
            <a:ext cx="4896544" cy="400110"/>
          </a:xfrm>
          <a:prstGeom prst="rect">
            <a:avLst/>
          </a:prstGeom>
        </p:spPr>
        <p:txBody>
          <a:bodyPr wrap="square">
            <a:spAutoFit/>
          </a:bodyPr>
          <a:lstStyle/>
          <a:p>
            <a:pPr marL="355600" indent="-355600" eaLnBrk="0" fontAlgn="base" hangingPunct="0">
              <a:spcBef>
                <a:spcPct val="0"/>
              </a:spcBef>
              <a:spcAft>
                <a:spcPct val="0"/>
              </a:spcAft>
            </a:pPr>
            <a:r>
              <a:rPr lang="zh-CN" altLang="en-GB" sz="2000" b="1" dirty="0" smtClean="0">
                <a:solidFill>
                  <a:schemeClr val="bg1"/>
                </a:solidFill>
                <a:latin typeface="华文楷体" pitchFamily="2" charset="-122"/>
                <a:ea typeface="华文楷体" pitchFamily="2" charset="-122"/>
                <a:cs typeface="Arial" pitchFamily="34" charset="0"/>
              </a:rPr>
              <a:t>特许权</a:t>
            </a:r>
            <a:r>
              <a:rPr lang="zh-CN" altLang="en-US" sz="2000" b="1" dirty="0" smtClean="0">
                <a:solidFill>
                  <a:schemeClr val="bg1"/>
                </a:solidFill>
                <a:latin typeface="华文楷体" pitchFamily="2" charset="-122"/>
                <a:ea typeface="华文楷体" pitchFamily="2" charset="-122"/>
                <a:cs typeface="Arial" pitchFamily="34" charset="0"/>
              </a:rPr>
              <a:t>使用费</a:t>
            </a:r>
            <a:r>
              <a:rPr lang="zh-CN" altLang="en-GB" sz="2000" b="1" dirty="0" smtClean="0">
                <a:solidFill>
                  <a:schemeClr val="bg1"/>
                </a:solidFill>
                <a:latin typeface="华文楷体" pitchFamily="2" charset="-122"/>
                <a:ea typeface="华文楷体" pitchFamily="2" charset="-122"/>
                <a:cs typeface="Arial" pitchFamily="34" charset="0"/>
              </a:rPr>
              <a:t>案件的</a:t>
            </a:r>
            <a:r>
              <a:rPr lang="zh-CN" altLang="en-US" sz="2000" b="1" dirty="0" smtClean="0">
                <a:solidFill>
                  <a:schemeClr val="bg1"/>
                </a:solidFill>
                <a:latin typeface="华文楷体" pitchFamily="2" charset="-122"/>
                <a:ea typeface="华文楷体" pitchFamily="2" charset="-122"/>
                <a:cs typeface="Arial" pitchFamily="34" charset="0"/>
              </a:rPr>
              <a:t>其他问题</a:t>
            </a:r>
            <a:endParaRPr lang="en-US" altLang="zh-CN" sz="2000" b="1" dirty="0" smtClean="0">
              <a:solidFill>
                <a:schemeClr val="bg1"/>
              </a:solidFill>
              <a:latin typeface="华文楷体" pitchFamily="2" charset="-122"/>
              <a:ea typeface="华文楷体" pitchFamily="2" charset="-122"/>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华文楷体" pitchFamily="2" charset="-122"/>
                <a:ea typeface="华文楷体" pitchFamily="2" charset="-122"/>
              </a:rPr>
              <a:t>三、案例分析</a:t>
            </a:r>
            <a:endParaRPr lang="en-GB" dirty="0">
              <a:latin typeface="华文楷体" pitchFamily="2" charset="-122"/>
              <a:ea typeface="华文楷体" pitchFamily="2" charset="-122"/>
            </a:endParaRPr>
          </a:p>
        </p:txBody>
      </p:sp>
      <p:sp>
        <p:nvSpPr>
          <p:cNvPr id="3" name="TextBox 2"/>
          <p:cNvSpPr txBox="1"/>
          <p:nvPr/>
        </p:nvSpPr>
        <p:spPr>
          <a:xfrm>
            <a:off x="3635896" y="3861048"/>
            <a:ext cx="5184576" cy="1728192"/>
          </a:xfrm>
          <a:prstGeom prst="rect">
            <a:avLst/>
          </a:prstGeom>
          <a:noFill/>
        </p:spPr>
        <p:txBody>
          <a:bodyPr wrap="square" lIns="54000" tIns="54000" rIns="54000" bIns="54000" rtlCol="0">
            <a:noAutofit/>
          </a:bodyPr>
          <a:lstStyle/>
          <a:p>
            <a:pPr>
              <a:lnSpc>
                <a:spcPct val="150000"/>
              </a:lnSpc>
            </a:pPr>
            <a:endParaRPr lang="en-GB"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3563888" y="1628800"/>
            <a:ext cx="4968552" cy="3672408"/>
            <a:chOff x="1218485" y="1988840"/>
            <a:chExt cx="6388139" cy="3672408"/>
          </a:xfrm>
        </p:grpSpPr>
        <p:cxnSp>
          <p:nvCxnSpPr>
            <p:cNvPr id="20" name="Elbow Connector 19"/>
            <p:cNvCxnSpPr>
              <a:endCxn id="13" idx="3"/>
            </p:cNvCxnSpPr>
            <p:nvPr/>
          </p:nvCxnSpPr>
          <p:spPr>
            <a:xfrm rot="5400000">
              <a:off x="3941930" y="3410998"/>
              <a:ext cx="2772308" cy="1224136"/>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13" idx="1"/>
              <a:endCxn id="17" idx="2"/>
            </p:cNvCxnSpPr>
            <p:nvPr/>
          </p:nvCxnSpPr>
          <p:spPr>
            <a:xfrm rot="10800000">
              <a:off x="2087725" y="2564904"/>
              <a:ext cx="1260140" cy="2844316"/>
            </a:xfrm>
            <a:prstGeom prst="bentConnector2">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18485" y="1988840"/>
              <a:ext cx="6388139" cy="3672408"/>
              <a:chOff x="1218485" y="1484784"/>
              <a:chExt cx="6388139" cy="3672408"/>
            </a:xfrm>
          </p:grpSpPr>
          <p:cxnSp>
            <p:nvCxnSpPr>
              <p:cNvPr id="4" name="Straight Connector 3"/>
              <p:cNvCxnSpPr/>
              <p:nvPr/>
            </p:nvCxnSpPr>
            <p:spPr>
              <a:xfrm>
                <a:off x="1218485" y="3429000"/>
                <a:ext cx="6233836"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 name="Group 8"/>
              <p:cNvGrpSpPr/>
              <p:nvPr/>
            </p:nvGrpSpPr>
            <p:grpSpPr>
              <a:xfrm>
                <a:off x="1403648" y="1484784"/>
                <a:ext cx="1368152" cy="576064"/>
                <a:chOff x="1403648" y="1484784"/>
                <a:chExt cx="1368152" cy="576064"/>
              </a:xfrm>
            </p:grpSpPr>
            <p:sp>
              <p:nvSpPr>
                <p:cNvPr id="17" name="Rounded Rectangle 6"/>
                <p:cNvSpPr/>
                <p:nvPr/>
              </p:nvSpPr>
              <p:spPr>
                <a:xfrm>
                  <a:off x="1403648" y="1484784"/>
                  <a:ext cx="1368152" cy="576064"/>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8" name="TextBox 7"/>
                <p:cNvSpPr txBox="1"/>
                <p:nvPr/>
              </p:nvSpPr>
              <p:spPr>
                <a:xfrm>
                  <a:off x="1496230" y="1484784"/>
                  <a:ext cx="1152128" cy="432048"/>
                </a:xfrm>
                <a:prstGeom prst="rect">
                  <a:avLst/>
                </a:prstGeom>
                <a:noFill/>
              </p:spPr>
              <p:txBody>
                <a:bodyPr wrap="square" lIns="54000" tIns="54000" rIns="54000" bIns="54000" rtlCol="0">
                  <a:noAutofit/>
                </a:bodyPr>
                <a:lstStyle/>
                <a:p>
                  <a:pPr algn="ctr"/>
                  <a:r>
                    <a:rPr lang="zh-CN" altLang="en-US" sz="1600" dirty="0" smtClean="0">
                      <a:solidFill>
                        <a:schemeClr val="bg1"/>
                      </a:solidFill>
                      <a:latin typeface="华文楷体" pitchFamily="2" charset="-122"/>
                      <a:ea typeface="华文楷体" pitchFamily="2" charset="-122"/>
                      <a:cs typeface="Times New Roman" pitchFamily="18" charset="0"/>
                    </a:rPr>
                    <a:t>专利持有人</a:t>
                  </a:r>
                  <a:r>
                    <a:rPr lang="en-US" altLang="zh-CN" sz="1600" dirty="0" smtClean="0">
                      <a:solidFill>
                        <a:schemeClr val="bg1"/>
                      </a:solidFill>
                      <a:latin typeface="华文楷体" pitchFamily="2" charset="-122"/>
                      <a:ea typeface="华文楷体" pitchFamily="2" charset="-122"/>
                      <a:cs typeface="Times New Roman" pitchFamily="18" charset="0"/>
                    </a:rPr>
                    <a:t>H</a:t>
                  </a:r>
                  <a:endParaRPr lang="en-GB" sz="1600" dirty="0" smtClean="0">
                    <a:solidFill>
                      <a:schemeClr val="bg1"/>
                    </a:solidFill>
                    <a:latin typeface="华文楷体" pitchFamily="2" charset="-122"/>
                    <a:ea typeface="华文楷体" pitchFamily="2" charset="-122"/>
                    <a:cs typeface="Times New Roman" pitchFamily="18" charset="0"/>
                  </a:endParaRPr>
                </a:p>
              </p:txBody>
            </p:sp>
          </p:grpSp>
          <p:grpSp>
            <p:nvGrpSpPr>
              <p:cNvPr id="6" name="Group 9"/>
              <p:cNvGrpSpPr/>
              <p:nvPr/>
            </p:nvGrpSpPr>
            <p:grpSpPr>
              <a:xfrm>
                <a:off x="5220072" y="1484784"/>
                <a:ext cx="1368152" cy="576064"/>
                <a:chOff x="2627784" y="1484784"/>
                <a:chExt cx="1368152" cy="576064"/>
              </a:xfrm>
            </p:grpSpPr>
            <p:sp>
              <p:nvSpPr>
                <p:cNvPr id="15" name="Rounded Rectangle 14"/>
                <p:cNvSpPr/>
                <p:nvPr/>
              </p:nvSpPr>
              <p:spPr>
                <a:xfrm>
                  <a:off x="2627784" y="1484784"/>
                  <a:ext cx="1368152" cy="576064"/>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6" name="TextBox 15"/>
                <p:cNvSpPr txBox="1"/>
                <p:nvPr/>
              </p:nvSpPr>
              <p:spPr>
                <a:xfrm>
                  <a:off x="2699792" y="1556792"/>
                  <a:ext cx="1296144" cy="360040"/>
                </a:xfrm>
                <a:prstGeom prst="rect">
                  <a:avLst/>
                </a:prstGeom>
                <a:noFill/>
              </p:spPr>
              <p:txBody>
                <a:bodyPr wrap="square" lIns="54000" tIns="54000" rIns="54000" bIns="54000" rtlCol="0">
                  <a:noAutofit/>
                </a:bodyPr>
                <a:lstStyle/>
                <a:p>
                  <a:pPr algn="ctr"/>
                  <a:r>
                    <a:rPr lang="zh-CN" altLang="en-US" sz="1600" dirty="0" smtClean="0">
                      <a:solidFill>
                        <a:schemeClr val="bg1"/>
                      </a:solidFill>
                      <a:latin typeface="华文楷体" pitchFamily="2" charset="-122"/>
                      <a:ea typeface="华文楷体" pitchFamily="2" charset="-122"/>
                      <a:cs typeface="Times New Roman" pitchFamily="18" charset="0"/>
                    </a:rPr>
                    <a:t>制造商</a:t>
                  </a:r>
                  <a:r>
                    <a:rPr lang="en-US" altLang="zh-CN" sz="1600" dirty="0" smtClean="0">
                      <a:solidFill>
                        <a:schemeClr val="bg1"/>
                      </a:solidFill>
                      <a:latin typeface="华文楷体" pitchFamily="2" charset="-122"/>
                      <a:ea typeface="华文楷体" pitchFamily="2" charset="-122"/>
                      <a:cs typeface="Times New Roman" pitchFamily="18" charset="0"/>
                    </a:rPr>
                    <a:t>E</a:t>
                  </a:r>
                  <a:endParaRPr lang="en-GB" sz="1600" dirty="0" smtClean="0">
                    <a:solidFill>
                      <a:schemeClr val="bg1"/>
                    </a:solidFill>
                    <a:latin typeface="华文楷体" pitchFamily="2" charset="-122"/>
                    <a:ea typeface="华文楷体" pitchFamily="2" charset="-122"/>
                    <a:cs typeface="Times New Roman" pitchFamily="18" charset="0"/>
                  </a:endParaRPr>
                </a:p>
              </p:txBody>
            </p:sp>
          </p:grpSp>
          <p:grpSp>
            <p:nvGrpSpPr>
              <p:cNvPr id="7" name="Group 12"/>
              <p:cNvGrpSpPr/>
              <p:nvPr/>
            </p:nvGrpSpPr>
            <p:grpSpPr>
              <a:xfrm>
                <a:off x="3347864" y="4653136"/>
                <a:ext cx="1368152" cy="504056"/>
                <a:chOff x="3203848" y="1556792"/>
                <a:chExt cx="1368152" cy="504056"/>
              </a:xfrm>
            </p:grpSpPr>
            <p:sp>
              <p:nvSpPr>
                <p:cNvPr id="13" name="Rounded Rectangle 12"/>
                <p:cNvSpPr/>
                <p:nvPr/>
              </p:nvSpPr>
              <p:spPr>
                <a:xfrm>
                  <a:off x="3203848" y="1556792"/>
                  <a:ext cx="1368152" cy="504056"/>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14" name="TextBox 13"/>
                <p:cNvSpPr txBox="1"/>
                <p:nvPr/>
              </p:nvSpPr>
              <p:spPr>
                <a:xfrm>
                  <a:off x="3347864" y="1628800"/>
                  <a:ext cx="1080120" cy="360040"/>
                </a:xfrm>
                <a:prstGeom prst="rect">
                  <a:avLst/>
                </a:prstGeom>
                <a:noFill/>
              </p:spPr>
              <p:txBody>
                <a:bodyPr wrap="square" lIns="54000" tIns="54000" rIns="54000" bIns="54000" rtlCol="0">
                  <a:noAutofit/>
                </a:bodyPr>
                <a:lstStyle/>
                <a:p>
                  <a:pPr algn="ctr"/>
                  <a:r>
                    <a:rPr lang="zh-CN" altLang="en-US" sz="1600" dirty="0" smtClean="0">
                      <a:solidFill>
                        <a:schemeClr val="bg1"/>
                      </a:solidFill>
                      <a:latin typeface="华文楷体" pitchFamily="2" charset="-122"/>
                      <a:ea typeface="华文楷体" pitchFamily="2" charset="-122"/>
                      <a:cs typeface="Times New Roman" pitchFamily="18" charset="0"/>
                    </a:rPr>
                    <a:t>进口商</a:t>
                  </a:r>
                  <a:r>
                    <a:rPr lang="en-US" sz="1600" dirty="0" smtClean="0">
                      <a:solidFill>
                        <a:schemeClr val="bg1"/>
                      </a:solidFill>
                      <a:latin typeface="华文楷体" pitchFamily="2" charset="-122"/>
                      <a:ea typeface="华文楷体" pitchFamily="2" charset="-122"/>
                      <a:cs typeface="Times New Roman" pitchFamily="18" charset="0"/>
                    </a:rPr>
                    <a:t>I</a:t>
                  </a:r>
                  <a:endParaRPr lang="en-GB" sz="1600" dirty="0" smtClean="0">
                    <a:solidFill>
                      <a:schemeClr val="bg1"/>
                    </a:solidFill>
                    <a:latin typeface="华文楷体" pitchFamily="2" charset="-122"/>
                    <a:ea typeface="华文楷体" pitchFamily="2" charset="-122"/>
                    <a:cs typeface="Times New Roman" pitchFamily="18" charset="0"/>
                  </a:endParaRPr>
                </a:p>
              </p:txBody>
            </p:sp>
          </p:grpSp>
          <p:sp>
            <p:nvSpPr>
              <p:cNvPr id="11" name="TextBox 10"/>
              <p:cNvSpPr txBox="1"/>
              <p:nvPr/>
            </p:nvSpPr>
            <p:spPr>
              <a:xfrm>
                <a:off x="2195736" y="3573016"/>
                <a:ext cx="1584176" cy="648072"/>
              </a:xfrm>
              <a:prstGeom prst="rect">
                <a:avLst/>
              </a:prstGeom>
              <a:noFill/>
            </p:spPr>
            <p:txBody>
              <a:bodyPr wrap="square" lIns="54000" tIns="54000" rIns="54000" bIns="54000" rtlCol="0">
                <a:noAutofit/>
              </a:bodyPr>
              <a:lstStyle/>
              <a:p>
                <a:r>
                  <a:rPr lang="zh-CN" altLang="en-US" sz="1400" dirty="0" smtClean="0">
                    <a:latin typeface="华文楷体" pitchFamily="2" charset="-122"/>
                    <a:ea typeface="华文楷体" pitchFamily="2" charset="-122"/>
                    <a:cs typeface="Times New Roman" pitchFamily="18" charset="0"/>
                  </a:rPr>
                  <a:t>支付特许权使用费以取得实施专利工序的权利</a:t>
                </a:r>
                <a:endParaRPr lang="en-GB" sz="1400" dirty="0" smtClean="0">
                  <a:latin typeface="华文楷体" pitchFamily="2" charset="-122"/>
                  <a:ea typeface="华文楷体" pitchFamily="2" charset="-122"/>
                  <a:cs typeface="Times New Roman" pitchFamily="18" charset="0"/>
                </a:endParaRPr>
              </a:p>
            </p:txBody>
          </p:sp>
          <p:sp>
            <p:nvSpPr>
              <p:cNvPr id="12" name="TextBox 11"/>
              <p:cNvSpPr txBox="1"/>
              <p:nvPr/>
            </p:nvSpPr>
            <p:spPr>
              <a:xfrm>
                <a:off x="6012161" y="3645024"/>
                <a:ext cx="1594463" cy="864096"/>
              </a:xfrm>
              <a:prstGeom prst="rect">
                <a:avLst/>
              </a:prstGeom>
              <a:noFill/>
            </p:spPr>
            <p:txBody>
              <a:bodyPr wrap="square" lIns="54000" tIns="54000" rIns="54000" bIns="54000" rtlCol="0">
                <a:noAutofit/>
              </a:bodyPr>
              <a:lstStyle/>
              <a:p>
                <a:r>
                  <a:rPr lang="zh-CN" altLang="en-US" sz="1400" dirty="0" smtClean="0">
                    <a:latin typeface="华文楷体" pitchFamily="2" charset="-122"/>
                    <a:ea typeface="华文楷体" pitchFamily="2" charset="-122"/>
                    <a:cs typeface="Times New Roman" pitchFamily="18" charset="0"/>
                  </a:rPr>
                  <a:t>进口一台由</a:t>
                </a:r>
                <a:r>
                  <a:rPr lang="en-US" altLang="zh-CN" sz="1400" dirty="0" smtClean="0">
                    <a:latin typeface="华文楷体" pitchFamily="2" charset="-122"/>
                    <a:ea typeface="华文楷体" pitchFamily="2" charset="-122"/>
                    <a:cs typeface="Times New Roman" pitchFamily="18" charset="0"/>
                  </a:rPr>
                  <a:t>I</a:t>
                </a:r>
                <a:r>
                  <a:rPr lang="zh-CN" altLang="en-US" sz="1400" dirty="0" smtClean="0">
                    <a:latin typeface="华文楷体" pitchFamily="2" charset="-122"/>
                    <a:ea typeface="华文楷体" pitchFamily="2" charset="-122"/>
                    <a:cs typeface="Times New Roman" pitchFamily="18" charset="0"/>
                  </a:rPr>
                  <a:t>设计的、专门用于实施专利工序的设备</a:t>
                </a:r>
                <a:endParaRPr lang="en-GB" sz="1400" dirty="0" smtClean="0">
                  <a:latin typeface="华文楷体" pitchFamily="2" charset="-122"/>
                  <a:ea typeface="华文楷体" pitchFamily="2" charset="-122"/>
                  <a:cs typeface="Times New Roman" pitchFamily="18" charset="0"/>
                </a:endParaRPr>
              </a:p>
            </p:txBody>
          </p:sp>
        </p:grpSp>
      </p:grpSp>
      <p:sp>
        <p:nvSpPr>
          <p:cNvPr id="22" name="Title 1"/>
          <p:cNvSpPr>
            <a:spLocks noGrp="1"/>
          </p:cNvSpPr>
          <p:nvPr>
            <p:ph type="title"/>
          </p:nvPr>
        </p:nvSpPr>
        <p:spPr>
          <a:xfrm>
            <a:off x="216024" y="116632"/>
            <a:ext cx="8964488" cy="576064"/>
          </a:xfrm>
        </p:spPr>
        <p:txBody>
          <a:bodyPr/>
          <a:lstStyle/>
          <a:p>
            <a:r>
              <a:rPr lang="en-US" altLang="zh-CN"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海关估价协议</a:t>
            </a:r>
            <a:r>
              <a:rPr lang="en-US" altLang="zh-CN"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条款</a:t>
            </a:r>
            <a:r>
              <a:rPr lang="en-US" altLang="zh-CN" dirty="0" smtClean="0">
                <a:latin typeface="Times New Roman" pitchFamily="18" charset="0"/>
                <a:ea typeface="华文楷体" pitchFamily="2" charset="-122"/>
                <a:cs typeface="Times New Roman" pitchFamily="18" charset="0"/>
              </a:rPr>
              <a:t>8.1(c)——</a:t>
            </a:r>
            <a:r>
              <a:rPr lang="zh-CN" altLang="en-US" dirty="0" smtClean="0">
                <a:latin typeface="Times New Roman" pitchFamily="18" charset="0"/>
                <a:ea typeface="华文楷体" pitchFamily="2" charset="-122"/>
                <a:cs typeface="Times New Roman" pitchFamily="18" charset="0"/>
              </a:rPr>
              <a:t>案例三</a:t>
            </a:r>
            <a:endParaRPr lang="en-GB" sz="1600" b="0" dirty="0">
              <a:latin typeface="Times New Roman" pitchFamily="18" charset="0"/>
              <a:ea typeface="华文楷体" pitchFamily="2" charset="-122"/>
              <a:cs typeface="Times New Roman" pitchFamily="18" charset="0"/>
            </a:endParaRPr>
          </a:p>
        </p:txBody>
      </p:sp>
      <p:sp>
        <p:nvSpPr>
          <p:cNvPr id="23" name="TextBox 22"/>
          <p:cNvSpPr txBox="1"/>
          <p:nvPr/>
        </p:nvSpPr>
        <p:spPr>
          <a:xfrm>
            <a:off x="323528" y="1340768"/>
            <a:ext cx="3168352" cy="5112568"/>
          </a:xfrm>
          <a:prstGeom prst="rect">
            <a:avLst/>
          </a:prstGeom>
          <a:noFill/>
        </p:spPr>
        <p:txBody>
          <a:bodyPr wrap="square" lIns="54000" tIns="54000" rIns="54000" bIns="54000" rtlCol="0">
            <a:noAutofit/>
          </a:bodyPr>
          <a:lstStyle/>
          <a:p>
            <a:pPr>
              <a:lnSpc>
                <a:spcPct val="120000"/>
              </a:lnSpc>
            </a:pPr>
            <a:r>
              <a:rPr lang="zh-CN" altLang="en-US" sz="1600" dirty="0" smtClean="0">
                <a:latin typeface="华文楷体" pitchFamily="2" charset="-122"/>
                <a:ea typeface="华文楷体" pitchFamily="2" charset="-122"/>
                <a:cs typeface="Arial" pitchFamily="34" charset="0"/>
              </a:rPr>
              <a:t>背景：</a:t>
            </a:r>
            <a:endParaRPr lang="en-US" altLang="zh-CN" sz="1600" dirty="0" smtClean="0">
              <a:latin typeface="华文楷体" pitchFamily="2" charset="-122"/>
              <a:ea typeface="华文楷体" pitchFamily="2" charset="-122"/>
              <a:cs typeface="Arial" pitchFamily="34" charset="0"/>
            </a:endParaRPr>
          </a:p>
          <a:p>
            <a:pPr marL="342900" indent="-342900">
              <a:lnSpc>
                <a:spcPct val="120000"/>
              </a:lnSpc>
              <a:buFont typeface="Arial" pitchFamily="34" charset="0"/>
              <a:buChar char="•"/>
            </a:pPr>
            <a:r>
              <a:rPr lang="zh-CN" altLang="en-US" sz="1600" dirty="0" smtClean="0">
                <a:latin typeface="华文楷体" pitchFamily="2" charset="-122"/>
                <a:ea typeface="华文楷体" pitchFamily="2" charset="-122"/>
                <a:cs typeface="Arial" pitchFamily="34" charset="0"/>
              </a:rPr>
              <a:t>进口商</a:t>
            </a:r>
            <a:r>
              <a:rPr lang="en-US" altLang="zh-CN" sz="1600" dirty="0" smtClean="0">
                <a:latin typeface="华文楷体" pitchFamily="2" charset="-122"/>
                <a:ea typeface="华文楷体" pitchFamily="2" charset="-122"/>
                <a:cs typeface="Arial" pitchFamily="34" charset="0"/>
              </a:rPr>
              <a:t>I</a:t>
            </a:r>
            <a:r>
              <a:rPr lang="zh-CN" altLang="en-US" sz="1600" dirty="0" smtClean="0">
                <a:latin typeface="华文楷体" pitchFamily="2" charset="-122"/>
                <a:ea typeface="华文楷体" pitchFamily="2" charset="-122"/>
                <a:cs typeface="Arial" pitchFamily="34" charset="0"/>
              </a:rPr>
              <a:t>向制造商</a:t>
            </a:r>
            <a:r>
              <a:rPr lang="en-US" altLang="zh-CN" sz="1600" dirty="0" smtClean="0">
                <a:latin typeface="华文楷体" pitchFamily="2" charset="-122"/>
                <a:ea typeface="华文楷体" pitchFamily="2" charset="-122"/>
                <a:cs typeface="Arial" pitchFamily="34" charset="0"/>
              </a:rPr>
              <a:t>E</a:t>
            </a:r>
            <a:r>
              <a:rPr lang="zh-CN" altLang="en-US" sz="1600" dirty="0" smtClean="0">
                <a:latin typeface="华文楷体" pitchFamily="2" charset="-122"/>
                <a:ea typeface="华文楷体" pitchFamily="2" charset="-122"/>
                <a:cs typeface="Arial" pitchFamily="34" charset="0"/>
              </a:rPr>
              <a:t>处进口一台设备，该设备由</a:t>
            </a:r>
            <a:r>
              <a:rPr lang="en-US" altLang="zh-CN" sz="1600" dirty="0" smtClean="0">
                <a:latin typeface="华文楷体" pitchFamily="2" charset="-122"/>
                <a:ea typeface="华文楷体" pitchFamily="2" charset="-122"/>
                <a:cs typeface="Arial" pitchFamily="34" charset="0"/>
              </a:rPr>
              <a:t>I</a:t>
            </a:r>
            <a:r>
              <a:rPr lang="zh-CN" altLang="en-US" sz="1600" dirty="0" smtClean="0">
                <a:latin typeface="华文楷体" pitchFamily="2" charset="-122"/>
                <a:ea typeface="华文楷体" pitchFamily="2" charset="-122"/>
                <a:cs typeface="Arial" pitchFamily="34" charset="0"/>
              </a:rPr>
              <a:t>设计，专门用于实施某专利工序</a:t>
            </a:r>
            <a:endParaRPr lang="en-US" altLang="zh-CN" sz="1600" dirty="0" smtClean="0">
              <a:latin typeface="华文楷体" pitchFamily="2" charset="-122"/>
              <a:ea typeface="华文楷体" pitchFamily="2" charset="-122"/>
              <a:cs typeface="Arial" pitchFamily="34" charset="0"/>
            </a:endParaRPr>
          </a:p>
          <a:p>
            <a:pPr marL="342900" indent="-342900">
              <a:lnSpc>
                <a:spcPct val="120000"/>
              </a:lnSpc>
              <a:buFont typeface="Arial" pitchFamily="34" charset="0"/>
              <a:buChar char="•"/>
            </a:pPr>
            <a:r>
              <a:rPr lang="en-US" altLang="zh-CN" sz="1600" dirty="0" smtClean="0">
                <a:latin typeface="华文楷体" pitchFamily="2" charset="-122"/>
                <a:ea typeface="华文楷体" pitchFamily="2" charset="-122"/>
                <a:cs typeface="Arial" pitchFamily="34" charset="0"/>
              </a:rPr>
              <a:t>I</a:t>
            </a:r>
            <a:r>
              <a:rPr lang="zh-CN" altLang="en-US" sz="1600" dirty="0" smtClean="0">
                <a:latin typeface="华文楷体" pitchFamily="2" charset="-122"/>
                <a:ea typeface="华文楷体" pitchFamily="2" charset="-122"/>
                <a:cs typeface="Arial" pitchFamily="34" charset="0"/>
              </a:rPr>
              <a:t>与该专利所有人</a:t>
            </a:r>
            <a:r>
              <a:rPr lang="en-US" altLang="zh-CN" sz="1600" dirty="0" smtClean="0">
                <a:latin typeface="华文楷体" pitchFamily="2" charset="-122"/>
                <a:ea typeface="华文楷体" pitchFamily="2" charset="-122"/>
                <a:cs typeface="Arial" pitchFamily="34" charset="0"/>
              </a:rPr>
              <a:t>H</a:t>
            </a:r>
            <a:r>
              <a:rPr lang="zh-CN" altLang="en-US" sz="1600" dirty="0" smtClean="0">
                <a:latin typeface="华文楷体" pitchFamily="2" charset="-122"/>
                <a:ea typeface="华文楷体" pitchFamily="2" charset="-122"/>
                <a:cs typeface="Arial" pitchFamily="34" charset="0"/>
              </a:rPr>
              <a:t>达成协议，以该设备使用专利工序所生产货物的数量为基础向</a:t>
            </a:r>
            <a:r>
              <a:rPr lang="en-US" altLang="zh-CN" sz="1600" dirty="0" smtClean="0">
                <a:latin typeface="华文楷体" pitchFamily="2" charset="-122"/>
                <a:ea typeface="华文楷体" pitchFamily="2" charset="-122"/>
                <a:cs typeface="Arial" pitchFamily="34" charset="0"/>
              </a:rPr>
              <a:t>H</a:t>
            </a:r>
            <a:r>
              <a:rPr lang="zh-CN" altLang="en-US" sz="1600" dirty="0" smtClean="0">
                <a:latin typeface="华文楷体" pitchFamily="2" charset="-122"/>
                <a:ea typeface="华文楷体" pitchFamily="2" charset="-122"/>
                <a:cs typeface="Arial" pitchFamily="34" charset="0"/>
              </a:rPr>
              <a:t>支付专利费</a:t>
            </a:r>
            <a:endParaRPr lang="en-US" altLang="zh-CN" sz="1600" dirty="0" smtClean="0">
              <a:latin typeface="华文楷体" pitchFamily="2" charset="-122"/>
              <a:ea typeface="华文楷体" pitchFamily="2" charset="-122"/>
              <a:cs typeface="Arial" pitchFamily="34" charset="0"/>
            </a:endParaRPr>
          </a:p>
          <a:p>
            <a:pPr>
              <a:lnSpc>
                <a:spcPct val="120000"/>
              </a:lnSpc>
              <a:buFont typeface="Arial" pitchFamily="34" charset="0"/>
              <a:buChar char="•"/>
            </a:pPr>
            <a:endParaRPr lang="en-US" altLang="zh-CN" sz="1600" dirty="0" smtClean="0">
              <a:latin typeface="华文楷体" pitchFamily="2" charset="-122"/>
              <a:ea typeface="华文楷体" pitchFamily="2" charset="-122"/>
              <a:cs typeface="Arial" pitchFamily="34" charset="0"/>
            </a:endParaRPr>
          </a:p>
          <a:p>
            <a:pPr>
              <a:lnSpc>
                <a:spcPct val="120000"/>
              </a:lnSpc>
            </a:pPr>
            <a:r>
              <a:rPr lang="zh-CN" altLang="en-US" sz="1600" dirty="0" smtClean="0">
                <a:latin typeface="华文楷体" pitchFamily="2" charset="-122"/>
                <a:ea typeface="华文楷体" pitchFamily="2" charset="-122"/>
                <a:cs typeface="Arial" pitchFamily="34" charset="0"/>
              </a:rPr>
              <a:t>结论：</a:t>
            </a:r>
            <a:endParaRPr lang="en-US" altLang="zh-CN" sz="1600" dirty="0" smtClean="0">
              <a:latin typeface="华文楷体" pitchFamily="2" charset="-122"/>
              <a:ea typeface="华文楷体" pitchFamily="2" charset="-122"/>
              <a:cs typeface="Arial" pitchFamily="34" charset="0"/>
            </a:endParaRPr>
          </a:p>
          <a:p>
            <a:pPr marL="342900" indent="-342900">
              <a:lnSpc>
                <a:spcPct val="120000"/>
              </a:lnSpc>
              <a:buFont typeface="Arial" pitchFamily="34" charset="0"/>
              <a:buChar char="•"/>
            </a:pPr>
            <a:r>
              <a:rPr lang="zh-CN" altLang="en-US" sz="1600" dirty="0" smtClean="0">
                <a:latin typeface="华文楷体" pitchFamily="2" charset="-122"/>
                <a:ea typeface="华文楷体" pitchFamily="2" charset="-122"/>
                <a:cs typeface="Arial" pitchFamily="34" charset="0"/>
              </a:rPr>
              <a:t>不应计入完税价格</a:t>
            </a:r>
            <a:endParaRPr lang="en-US" altLang="zh-CN" sz="1600" dirty="0" smtClean="0">
              <a:latin typeface="华文楷体" pitchFamily="2" charset="-122"/>
              <a:ea typeface="华文楷体" pitchFamily="2" charset="-122"/>
              <a:cs typeface="Arial" pitchFamily="34" charset="0"/>
            </a:endParaRPr>
          </a:p>
          <a:p>
            <a:pPr marL="342900" indent="-342900">
              <a:lnSpc>
                <a:spcPct val="120000"/>
              </a:lnSpc>
              <a:buFont typeface="Arial" pitchFamily="34" charset="0"/>
              <a:buChar char="•"/>
            </a:pPr>
            <a:r>
              <a:rPr lang="zh-CN" altLang="en-US" sz="1600" dirty="0" smtClean="0">
                <a:latin typeface="华文楷体" pitchFamily="2" charset="-122"/>
                <a:ea typeface="华文楷体" pitchFamily="2" charset="-122"/>
                <a:cs typeface="Arial" pitchFamily="34" charset="0"/>
              </a:rPr>
              <a:t>该笔特许权使用费的支付不构成货物进口销售的要件</a:t>
            </a:r>
            <a:endParaRPr lang="en-US" altLang="zh-CN" sz="1600" dirty="0" smtClean="0">
              <a:latin typeface="华文楷体" pitchFamily="2" charset="-122"/>
              <a:ea typeface="华文楷体" pitchFamily="2" charset="-122"/>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912" y="2492896"/>
            <a:ext cx="4968553" cy="2160240"/>
          </a:xfrm>
        </p:spPr>
        <p:txBody>
          <a:bodyPr/>
          <a:lstStyle/>
          <a:p>
            <a:r>
              <a:rPr lang="zh-CN" altLang="en-US" dirty="0" smtClean="0">
                <a:latin typeface="华文楷体" pitchFamily="2" charset="-122"/>
                <a:ea typeface="华文楷体" pitchFamily="2" charset="-122"/>
              </a:rPr>
              <a:t>四、特许权使用费与转让定价</a:t>
            </a:r>
            <a:endParaRPr lang="en-GB"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67545" y="980729"/>
            <a:ext cx="8064896" cy="411163"/>
          </a:xfrm>
          <a:prstGeom prst="rect">
            <a:avLst/>
          </a:prstGeom>
          <a:noFill/>
          <a:ln w="9525">
            <a:noFill/>
            <a:miter lim="800000"/>
            <a:headEnd/>
            <a:tailEnd/>
          </a:ln>
        </p:spPr>
        <p:txBody>
          <a:bodyPr vert="horz" wrap="square" lIns="91411" tIns="45704" rIns="91411" bIns="45704" numCol="1" anchor="ctr" anchorCtr="0" compatLnSpc="1">
            <a:prstTxWarp prst="textNoShape">
              <a:avLst/>
            </a:prstTxWarp>
          </a:bodyPr>
          <a:lstStyle/>
          <a:p>
            <a:pPr marL="0" lvl="4" eaLnBrk="0" hangingPunct="0">
              <a:defRPr/>
            </a:pPr>
            <a:r>
              <a:rPr lang="zh-CN" altLang="en-US" b="1" kern="0" dirty="0" smtClean="0">
                <a:latin typeface="华文楷体" pitchFamily="2" charset="-122"/>
                <a:ea typeface="华文楷体" pitchFamily="2" charset="-122"/>
              </a:rPr>
              <a:t>利润率与轻度加工</a:t>
            </a:r>
            <a:endParaRPr lang="en-US" altLang="zh-CN" b="1" kern="0" dirty="0" smtClean="0">
              <a:latin typeface="华文楷体" pitchFamily="2" charset="-122"/>
              <a:ea typeface="华文楷体" pitchFamily="2" charset="-122"/>
            </a:endParaRPr>
          </a:p>
        </p:txBody>
      </p:sp>
      <p:pic>
        <p:nvPicPr>
          <p:cNvPr id="24" name="Picture 2" descr="C:\Program Files\Microsoft Office\MEDIA\CAGCAT10\j0285360.wmf"/>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755577" y="2492898"/>
            <a:ext cx="1073150" cy="982663"/>
          </a:xfrm>
        </p:spPr>
      </p:pic>
      <p:sp>
        <p:nvSpPr>
          <p:cNvPr id="37" name="TextBox 83"/>
          <p:cNvSpPr txBox="1">
            <a:spLocks noChangeArrowheads="1"/>
          </p:cNvSpPr>
          <p:nvPr/>
        </p:nvSpPr>
        <p:spPr bwMode="auto">
          <a:xfrm>
            <a:off x="2483769" y="3212978"/>
            <a:ext cx="15841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楷体" pitchFamily="49" charset="-122"/>
                <a:ea typeface="楷体" pitchFamily="49" charset="-122"/>
              </a:rPr>
              <a:t>进口</a:t>
            </a:r>
            <a:r>
              <a:rPr lang="zh-CN" altLang="en-US" sz="1400" dirty="0">
                <a:latin typeface="楷体" pitchFamily="49" charset="-122"/>
                <a:ea typeface="楷体" pitchFamily="49" charset="-122"/>
              </a:rPr>
              <a:t>毛坯件</a:t>
            </a:r>
          </a:p>
        </p:txBody>
      </p:sp>
      <p:cxnSp>
        <p:nvCxnSpPr>
          <p:cNvPr id="38" name="Straight Arrow Connector 37"/>
          <p:cNvCxnSpPr/>
          <p:nvPr/>
        </p:nvCxnSpPr>
        <p:spPr>
          <a:xfrm flipH="1">
            <a:off x="1835696" y="3140970"/>
            <a:ext cx="2484000" cy="17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2" name="Group 22"/>
          <p:cNvGrpSpPr/>
          <p:nvPr/>
        </p:nvGrpSpPr>
        <p:grpSpPr>
          <a:xfrm>
            <a:off x="755576" y="2636912"/>
            <a:ext cx="7820671" cy="2161458"/>
            <a:chOff x="755576" y="2420888"/>
            <a:chExt cx="7820671" cy="2161458"/>
          </a:xfrm>
        </p:grpSpPr>
        <p:grpSp>
          <p:nvGrpSpPr>
            <p:cNvPr id="3" name="Group 24"/>
            <p:cNvGrpSpPr/>
            <p:nvPr/>
          </p:nvGrpSpPr>
          <p:grpSpPr>
            <a:xfrm>
              <a:off x="755576" y="2420888"/>
              <a:ext cx="7820671" cy="2161458"/>
              <a:chOff x="755576" y="2780928"/>
              <a:chExt cx="7820671" cy="2161458"/>
            </a:xfrm>
          </p:grpSpPr>
          <p:pic>
            <p:nvPicPr>
              <p:cNvPr id="26" name="Picture 4" descr="C:\Program Files\Microsoft Office\MEDIA\CAGCAT10\j020546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3945" y="3150260"/>
                <a:ext cx="1317088" cy="7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bwMode="auto">
              <a:xfrm rot="5400000">
                <a:off x="1954139" y="3958137"/>
                <a:ext cx="1966911"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TextBox 47"/>
              <p:cNvSpPr txBox="1">
                <a:spLocks noChangeArrowheads="1"/>
              </p:cNvSpPr>
              <p:nvPr/>
            </p:nvSpPr>
            <p:spPr bwMode="auto">
              <a:xfrm>
                <a:off x="755576" y="3951785"/>
                <a:ext cx="1113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dirty="0">
                    <a:latin typeface="楷体" pitchFamily="49" charset="-122"/>
                    <a:ea typeface="楷体" pitchFamily="49" charset="-122"/>
                  </a:rPr>
                  <a:t>境外卖方</a:t>
                </a:r>
              </a:p>
            </p:txBody>
          </p:sp>
          <p:sp>
            <p:nvSpPr>
              <p:cNvPr id="29" name="TextBox 49"/>
              <p:cNvSpPr txBox="1">
                <a:spLocks noChangeArrowheads="1"/>
              </p:cNvSpPr>
              <p:nvPr/>
            </p:nvSpPr>
            <p:spPr bwMode="auto">
              <a:xfrm>
                <a:off x="2123728" y="2924944"/>
                <a:ext cx="8382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dirty="0">
                    <a:latin typeface="楷体" pitchFamily="49" charset="-122"/>
                    <a:ea typeface="楷体" pitchFamily="49" charset="-122"/>
                  </a:rPr>
                  <a:t>境外</a:t>
                </a:r>
              </a:p>
            </p:txBody>
          </p:sp>
          <p:sp>
            <p:nvSpPr>
              <p:cNvPr id="30" name="TextBox 65"/>
              <p:cNvSpPr txBox="1">
                <a:spLocks noChangeArrowheads="1"/>
              </p:cNvSpPr>
              <p:nvPr/>
            </p:nvSpPr>
            <p:spPr bwMode="auto">
              <a:xfrm>
                <a:off x="4577540" y="2780928"/>
                <a:ext cx="1304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dirty="0" smtClean="0">
                    <a:latin typeface="楷体" pitchFamily="49" charset="-122"/>
                    <a:ea typeface="楷体" pitchFamily="49" charset="-122"/>
                  </a:rPr>
                  <a:t>国内</a:t>
                </a:r>
                <a:r>
                  <a:rPr lang="en-US" altLang="zh-CN" sz="1600" b="1" dirty="0" smtClean="0">
                    <a:latin typeface="楷体" pitchFamily="49" charset="-122"/>
                    <a:ea typeface="楷体" pitchFamily="49" charset="-122"/>
                  </a:rPr>
                  <a:t>C</a:t>
                </a:r>
                <a:r>
                  <a:rPr lang="zh-CN" altLang="en-US" sz="1600" b="1" dirty="0" smtClean="0">
                    <a:latin typeface="楷体" pitchFamily="49" charset="-122"/>
                    <a:ea typeface="楷体" pitchFamily="49" charset="-122"/>
                  </a:rPr>
                  <a:t>公司</a:t>
                </a:r>
                <a:endParaRPr lang="zh-CN" altLang="en-US" sz="1600" b="1" dirty="0">
                  <a:latin typeface="楷体" pitchFamily="49" charset="-122"/>
                  <a:ea typeface="楷体" pitchFamily="49" charset="-122"/>
                </a:endParaRPr>
              </a:p>
            </p:txBody>
          </p:sp>
          <p:sp>
            <p:nvSpPr>
              <p:cNvPr id="31" name="TextBox 82"/>
              <p:cNvSpPr txBox="1">
                <a:spLocks noChangeArrowheads="1"/>
              </p:cNvSpPr>
              <p:nvPr/>
            </p:nvSpPr>
            <p:spPr bwMode="auto">
              <a:xfrm>
                <a:off x="2987824" y="2924944"/>
                <a:ext cx="7862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dirty="0">
                    <a:latin typeface="楷体" pitchFamily="49" charset="-122"/>
                    <a:ea typeface="楷体" pitchFamily="49" charset="-122"/>
                  </a:rPr>
                  <a:t>中国</a:t>
                </a:r>
              </a:p>
            </p:txBody>
          </p:sp>
          <p:sp>
            <p:nvSpPr>
              <p:cNvPr id="32" name="TextBox 83"/>
              <p:cNvSpPr txBox="1">
                <a:spLocks noChangeArrowheads="1"/>
              </p:cNvSpPr>
              <p:nvPr/>
            </p:nvSpPr>
            <p:spPr bwMode="auto">
              <a:xfrm>
                <a:off x="3002017" y="4574405"/>
                <a:ext cx="2227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楷体" pitchFamily="49" charset="-122"/>
                    <a:ea typeface="楷体" pitchFamily="49" charset="-122"/>
                  </a:rPr>
                  <a:t>支付特许权使用费</a:t>
                </a:r>
                <a:endParaRPr lang="zh-CN" altLang="en-US" sz="1400" dirty="0">
                  <a:latin typeface="楷体" pitchFamily="49" charset="-122"/>
                  <a:ea typeface="楷体" pitchFamily="49" charset="-122"/>
                </a:endParaRPr>
              </a:p>
            </p:txBody>
          </p:sp>
          <p:sp>
            <p:nvSpPr>
              <p:cNvPr id="33" name="TextBox 86"/>
              <p:cNvSpPr txBox="1">
                <a:spLocks noChangeArrowheads="1"/>
              </p:cNvSpPr>
              <p:nvPr/>
            </p:nvSpPr>
            <p:spPr bwMode="auto">
              <a:xfrm>
                <a:off x="7605149" y="3335114"/>
                <a:ext cx="9710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b="1" dirty="0" smtClean="0">
                    <a:latin typeface="楷体" pitchFamily="49" charset="-122"/>
                    <a:ea typeface="楷体" pitchFamily="49" charset="-122"/>
                  </a:rPr>
                  <a:t>用户</a:t>
                </a:r>
                <a:endParaRPr lang="zh-CN" altLang="en-US" sz="1600" b="1" dirty="0">
                  <a:latin typeface="楷体" pitchFamily="49" charset="-122"/>
                  <a:ea typeface="楷体" pitchFamily="49" charset="-122"/>
                </a:endParaRPr>
              </a:p>
            </p:txBody>
          </p:sp>
          <p:cxnSp>
            <p:nvCxnSpPr>
              <p:cNvPr id="34" name="Straight Arrow Connector 54"/>
              <p:cNvCxnSpPr>
                <a:cxnSpLocks noChangeShapeType="1"/>
              </p:cNvCxnSpPr>
              <p:nvPr/>
            </p:nvCxnSpPr>
            <p:spPr bwMode="auto">
              <a:xfrm flipV="1">
                <a:off x="5727385" y="3534504"/>
                <a:ext cx="1692000" cy="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cxnSp>
            <p:nvCxnSpPr>
              <p:cNvPr id="35" name="Straight Arrow Connector 54"/>
              <p:cNvCxnSpPr>
                <a:cxnSpLocks noChangeShapeType="1"/>
              </p:cNvCxnSpPr>
              <p:nvPr/>
            </p:nvCxnSpPr>
            <p:spPr bwMode="auto">
              <a:xfrm flipV="1">
                <a:off x="1907704" y="3356992"/>
                <a:ext cx="2412000" cy="954"/>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grpSp>
        <p:cxnSp>
          <p:nvCxnSpPr>
            <p:cNvPr id="36" name="Elbow Connector 35"/>
            <p:cNvCxnSpPr>
              <a:stCxn id="26" idx="2"/>
              <a:endCxn id="28" idx="2"/>
            </p:cNvCxnSpPr>
            <p:nvPr/>
          </p:nvCxnSpPr>
          <p:spPr>
            <a:xfrm rot="5400000">
              <a:off x="3016098" y="1863908"/>
              <a:ext cx="362440" cy="3770342"/>
            </a:xfrm>
            <a:prstGeom prst="bentConnector3">
              <a:avLst>
                <a:gd name="adj1" fmla="val 163073"/>
              </a:avLst>
            </a:prstGeom>
            <a:ln>
              <a:tailEnd type="arrow"/>
            </a:ln>
          </p:spPr>
          <p:style>
            <a:lnRef idx="1">
              <a:schemeClr val="dk1"/>
            </a:lnRef>
            <a:fillRef idx="0">
              <a:schemeClr val="dk1"/>
            </a:fillRef>
            <a:effectRef idx="0">
              <a:schemeClr val="dk1"/>
            </a:effectRef>
            <a:fontRef idx="minor">
              <a:schemeClr val="tx1"/>
            </a:fontRef>
          </p:style>
        </p:cxnSp>
        <p:sp>
          <p:nvSpPr>
            <p:cNvPr id="39" name="TextBox 83"/>
            <p:cNvSpPr txBox="1">
              <a:spLocks noChangeArrowheads="1"/>
            </p:cNvSpPr>
            <p:nvPr/>
          </p:nvSpPr>
          <p:spPr bwMode="auto">
            <a:xfrm>
              <a:off x="2898719" y="3625309"/>
              <a:ext cx="2227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楷体" pitchFamily="49" charset="-122"/>
                  <a:ea typeface="楷体" pitchFamily="49" charset="-122"/>
                </a:rPr>
                <a:t>支付货款</a:t>
              </a:r>
              <a:endParaRPr lang="zh-CN" altLang="en-US" sz="1400" dirty="0">
                <a:latin typeface="楷体" pitchFamily="49" charset="-122"/>
                <a:ea typeface="楷体" pitchFamily="49" charset="-122"/>
              </a:endParaRPr>
            </a:p>
          </p:txBody>
        </p:sp>
      </p:grpSp>
      <p:pic>
        <p:nvPicPr>
          <p:cNvPr id="40" name="Picture 2" descr="C:\Users\xcai\Pictures\Microsoft Clip Organizer\分装.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20024" y="2908498"/>
            <a:ext cx="848323" cy="60531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83"/>
          <p:cNvSpPr txBox="1">
            <a:spLocks noChangeArrowheads="1"/>
          </p:cNvSpPr>
          <p:nvPr/>
        </p:nvSpPr>
        <p:spPr bwMode="auto">
          <a:xfrm>
            <a:off x="5545779" y="3506657"/>
            <a:ext cx="2515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楷体" pitchFamily="49" charset="-122"/>
                <a:ea typeface="楷体" pitchFamily="49" charset="-122"/>
              </a:rPr>
              <a:t> </a:t>
            </a:r>
            <a:r>
              <a:rPr lang="zh-CN" altLang="en-US" sz="1400" dirty="0" smtClean="0">
                <a:latin typeface="楷体" pitchFamily="49" charset="-122"/>
                <a:ea typeface="楷体" pitchFamily="49" charset="-122"/>
              </a:rPr>
              <a:t>   打磨钻孔</a:t>
            </a:r>
            <a:endParaRPr lang="zh-CN" altLang="en-US" sz="1400" dirty="0">
              <a:latin typeface="楷体" pitchFamily="49" charset="-122"/>
              <a:ea typeface="楷体" pitchFamily="49" charset="-122"/>
            </a:endParaRPr>
          </a:p>
        </p:txBody>
      </p:sp>
      <p:sp>
        <p:nvSpPr>
          <p:cNvPr id="42" name="TextBox 51"/>
          <p:cNvSpPr txBox="1">
            <a:spLocks noChangeArrowheads="1"/>
          </p:cNvSpPr>
          <p:nvPr/>
        </p:nvSpPr>
        <p:spPr bwMode="auto">
          <a:xfrm>
            <a:off x="539552" y="4869162"/>
            <a:ext cx="8167832" cy="1323407"/>
          </a:xfrm>
          <a:prstGeom prst="rect">
            <a:avLst/>
          </a:prstGeom>
          <a:noFill/>
          <a:ln w="9525">
            <a:noFill/>
            <a:miter lim="800000"/>
            <a:headEnd/>
            <a:tailEnd/>
          </a:ln>
        </p:spPr>
        <p:txBody>
          <a:bodyPr wrap="square" lIns="91411" tIns="45704" rIns="91411" bIns="45704">
            <a:spAutoFit/>
          </a:bodyPr>
          <a:lstStyle/>
          <a:p>
            <a:pPr>
              <a:buSzPct val="80000"/>
              <a:buFont typeface="Wingdings" pitchFamily="2" charset="2"/>
              <a:buChar char="n"/>
              <a:defRPr/>
            </a:pPr>
            <a:r>
              <a:rPr lang="zh-CN" altLang="en-US" sz="1600" dirty="0" smtClean="0">
                <a:latin typeface="华文楷体" pitchFamily="2" charset="-122"/>
                <a:ea typeface="华文楷体" pitchFamily="2" charset="-122"/>
              </a:rPr>
              <a:t>如何确定使用费发生的合理性</a:t>
            </a:r>
            <a:endParaRPr lang="en-US" altLang="zh-CN" sz="1600" dirty="0" smtClean="0">
              <a:latin typeface="华文楷体" pitchFamily="2" charset="-122"/>
              <a:ea typeface="华文楷体" pitchFamily="2" charset="-122"/>
            </a:endParaRPr>
          </a:p>
          <a:p>
            <a:pPr>
              <a:buSzPct val="80000"/>
              <a:buFont typeface="Wingdings" pitchFamily="2" charset="2"/>
              <a:buChar char="n"/>
              <a:defRPr/>
            </a:pPr>
            <a:r>
              <a:rPr lang="zh-CN" altLang="en-US" sz="1600" dirty="0" smtClean="0">
                <a:latin typeface="华文楷体" pitchFamily="2" charset="-122"/>
                <a:ea typeface="华文楷体" pitchFamily="2" charset="-122"/>
              </a:rPr>
              <a:t>境内生产是否构成</a:t>
            </a:r>
            <a:r>
              <a:rPr lang="zh-CN" altLang="en-US" sz="1600" dirty="0">
                <a:latin typeface="华文楷体" pitchFamily="2" charset="-122"/>
                <a:ea typeface="华文楷体" pitchFamily="2" charset="-122"/>
              </a:rPr>
              <a:t>轻度</a:t>
            </a:r>
            <a:r>
              <a:rPr lang="zh-CN" altLang="en-US" sz="1600" dirty="0" smtClean="0">
                <a:latin typeface="华文楷体" pitchFamily="2" charset="-122"/>
                <a:ea typeface="华文楷体" pitchFamily="2" charset="-122"/>
              </a:rPr>
              <a:t>加工</a:t>
            </a:r>
            <a:endParaRPr lang="en-US" altLang="zh-CN" sz="1600" dirty="0" smtClean="0">
              <a:latin typeface="华文楷体" pitchFamily="2" charset="-122"/>
              <a:ea typeface="华文楷体" pitchFamily="2" charset="-122"/>
            </a:endParaRPr>
          </a:p>
          <a:p>
            <a:pPr>
              <a:buSzPct val="80000"/>
              <a:buFont typeface="Wingdings" pitchFamily="2" charset="2"/>
              <a:buChar char="n"/>
              <a:defRPr/>
            </a:pPr>
            <a:r>
              <a:rPr lang="zh-CN" altLang="en-US" sz="1600" dirty="0">
                <a:latin typeface="华文楷体" pitchFamily="2" charset="-122"/>
                <a:ea typeface="华文楷体" pitchFamily="2" charset="-122"/>
              </a:rPr>
              <a:t>专有技术使用费是否计入完税</a:t>
            </a:r>
            <a:r>
              <a:rPr lang="zh-CN" altLang="en-US" sz="1600" dirty="0" smtClean="0">
                <a:latin typeface="华文楷体" pitchFamily="2" charset="-122"/>
                <a:ea typeface="华文楷体" pitchFamily="2" charset="-122"/>
              </a:rPr>
              <a:t>价格</a:t>
            </a:r>
            <a:endParaRPr lang="en-US" altLang="zh-CN" sz="1600" dirty="0" smtClean="0">
              <a:latin typeface="华文楷体" pitchFamily="2" charset="-122"/>
              <a:ea typeface="华文楷体" pitchFamily="2" charset="-122"/>
            </a:endParaRPr>
          </a:p>
          <a:p>
            <a:pPr>
              <a:buSzPct val="80000"/>
              <a:buFont typeface="Wingdings" pitchFamily="2" charset="2"/>
              <a:buChar char="n"/>
              <a:defRPr/>
            </a:pPr>
            <a:r>
              <a:rPr lang="zh-CN" altLang="en-US" sz="1600" dirty="0" smtClean="0">
                <a:latin typeface="华文楷体" pitchFamily="2" charset="-122"/>
                <a:ea typeface="华文楷体" pitchFamily="2" charset="-122"/>
              </a:rPr>
              <a:t>如何分摊与进口货物相关的专有技术</a:t>
            </a:r>
            <a:endParaRPr lang="en-US" altLang="zh-CN" sz="1600" dirty="0">
              <a:latin typeface="华文楷体" pitchFamily="2" charset="-122"/>
              <a:ea typeface="华文楷体" pitchFamily="2" charset="-122"/>
            </a:endParaRPr>
          </a:p>
          <a:p>
            <a:pPr>
              <a:buSzPct val="80000"/>
              <a:buFont typeface="Wingdings" pitchFamily="2" charset="2"/>
              <a:buChar char="n"/>
              <a:defRPr/>
            </a:pPr>
            <a:endParaRPr lang="en-US" altLang="zh-CN" sz="1600" dirty="0">
              <a:latin typeface="华文楷体" pitchFamily="2" charset="-122"/>
              <a:ea typeface="华文楷体" pitchFamily="2" charset="-122"/>
            </a:endParaRPr>
          </a:p>
        </p:txBody>
      </p:sp>
      <p:sp>
        <p:nvSpPr>
          <p:cNvPr id="43" name="Text Placeholder 2"/>
          <p:cNvSpPr txBox="1">
            <a:spLocks/>
          </p:cNvSpPr>
          <p:nvPr/>
        </p:nvSpPr>
        <p:spPr>
          <a:xfrm>
            <a:off x="251520" y="1484784"/>
            <a:ext cx="8424000" cy="923330"/>
          </a:xfrm>
          <a:prstGeom prst="rect">
            <a:avLst/>
          </a:prstGeom>
        </p:spPr>
        <p:txBody>
          <a:bodyPr/>
          <a:lstStyle>
            <a:lvl1pPr marL="343258" indent="-343258" algn="l" defTabSz="914404" rtl="0" eaLnBrk="0" fontAlgn="base" hangingPunct="0">
              <a:spcBef>
                <a:spcPct val="0"/>
              </a:spcBef>
              <a:spcAft>
                <a:spcPts val="269"/>
              </a:spcAft>
              <a:buFont typeface="Arial" charset="0"/>
              <a:defRPr lang="en-US" sz="1800" kern="1200" dirty="0">
                <a:solidFill>
                  <a:schemeClr val="tx2"/>
                </a:solidFill>
                <a:latin typeface="+mn-lt"/>
                <a:ea typeface="+mn-ea"/>
                <a:cs typeface="+mn-cs"/>
              </a:defRPr>
            </a:lvl1pPr>
            <a:lvl2pPr marL="182311" indent="-182311" algn="l" defTabSz="914404" rtl="0" eaLnBrk="0" fontAlgn="base" hangingPunct="0">
              <a:spcBef>
                <a:spcPct val="0"/>
              </a:spcBef>
              <a:spcAft>
                <a:spcPts val="269"/>
              </a:spcAft>
              <a:buFont typeface="Arial" charset="0"/>
              <a:buChar char="•"/>
              <a:defRPr lang="en-US" sz="1800" kern="1200" dirty="0">
                <a:solidFill>
                  <a:schemeClr val="tx2"/>
                </a:solidFill>
                <a:latin typeface="+mn-lt"/>
                <a:ea typeface="+mj-ea"/>
                <a:cs typeface="+mj-cs"/>
              </a:defRPr>
            </a:lvl2pPr>
            <a:lvl3pPr marL="357501" indent="-175190" algn="l" defTabSz="914404" rtl="0" eaLnBrk="0" fontAlgn="base" hangingPunct="0">
              <a:spcBef>
                <a:spcPct val="0"/>
              </a:spcBef>
              <a:spcAft>
                <a:spcPts val="269"/>
              </a:spcAft>
              <a:buFont typeface="Arial" charset="0"/>
              <a:buChar char="‒"/>
              <a:defRPr lang="en-US" sz="1800" kern="1200" dirty="0">
                <a:solidFill>
                  <a:schemeClr val="tx2"/>
                </a:solidFill>
                <a:latin typeface="+mn-lt"/>
                <a:ea typeface="+mj-ea"/>
                <a:cs typeface="+mj-cs"/>
              </a:defRPr>
            </a:lvl3pPr>
            <a:lvl4pPr marL="539812" indent="-182311" algn="l" defTabSz="914404" rtl="0" eaLnBrk="0" fontAlgn="base" hangingPunct="0">
              <a:spcBef>
                <a:spcPct val="0"/>
              </a:spcBef>
              <a:spcAft>
                <a:spcPts val="538"/>
              </a:spcAft>
              <a:buFont typeface="Arial" charset="0"/>
              <a:buChar char="•"/>
              <a:defRPr lang="en-US" kern="1200" dirty="0">
                <a:solidFill>
                  <a:schemeClr val="tx2"/>
                </a:solidFill>
                <a:latin typeface="+mn-lt"/>
                <a:ea typeface="+mj-ea"/>
                <a:cs typeface="+mj-cs"/>
              </a:defRPr>
            </a:lvl4pPr>
            <a:lvl5pPr marL="712153" indent="-172341" algn="l" defTabSz="914404" rtl="0" eaLnBrk="0" fontAlgn="base" hangingPunct="0">
              <a:spcBef>
                <a:spcPct val="0"/>
              </a:spcBef>
              <a:spcAft>
                <a:spcPts val="538"/>
              </a:spcAft>
              <a:buFont typeface="Arial" charset="0"/>
              <a:buChar char="‒"/>
              <a:defRPr lang="en-GB" kern="1200" dirty="0">
                <a:solidFill>
                  <a:schemeClr val="tx2"/>
                </a:solidFill>
                <a:latin typeface="+mn-lt"/>
                <a:ea typeface="+mj-ea"/>
                <a:cs typeface="+mj-cs"/>
              </a:defRPr>
            </a:lvl5pPr>
            <a:lvl6pPr marL="803308" indent="-163796" algn="l" defTabSz="820400" rtl="0" eaLnBrk="1" latinLnBrk="0" hangingPunct="1">
              <a:spcBef>
                <a:spcPts val="0"/>
              </a:spcBef>
              <a:spcAft>
                <a:spcPts val="269"/>
              </a:spcAft>
              <a:buFont typeface="Arial" pitchFamily="34" charset="0"/>
              <a:buChar char="•"/>
              <a:defRPr sz="1400" kern="1200" baseline="0">
                <a:solidFill>
                  <a:schemeClr val="accent1"/>
                </a:solidFill>
                <a:latin typeface="+mn-lt"/>
                <a:ea typeface="+mn-ea"/>
                <a:cs typeface="+mn-cs"/>
              </a:defRPr>
            </a:lvl6pPr>
            <a:lvl7pPr marL="968527" indent="-165219" algn="l" defTabSz="820400"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7pPr>
            <a:lvl8pPr marL="1123777" indent="-155250" algn="l" defTabSz="820400"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8pPr>
            <a:lvl9pPr marL="1287572" indent="-163796" algn="l" defTabSz="820400" rtl="0" eaLnBrk="1" latinLnBrk="0" hangingPunct="1">
              <a:spcBef>
                <a:spcPts val="0"/>
              </a:spcBef>
              <a:spcAft>
                <a:spcPts val="269"/>
              </a:spcAft>
              <a:buFont typeface="Arial" pitchFamily="34" charset="0"/>
              <a:buChar char="‒"/>
              <a:defRPr sz="1300" kern="1200">
                <a:solidFill>
                  <a:schemeClr val="accent1"/>
                </a:solidFill>
                <a:latin typeface="+mn-lt"/>
                <a:ea typeface="+mn-ea"/>
                <a:cs typeface="+mn-cs"/>
              </a:defRPr>
            </a:lvl9pPr>
          </a:lstStyle>
          <a:p>
            <a:pPr marL="177800" indent="0" algn="just"/>
            <a:r>
              <a:rPr lang="en-US" altLang="zh-CN" sz="1600" dirty="0" smtClean="0">
                <a:solidFill>
                  <a:schemeClr val="tx1"/>
                </a:solidFill>
                <a:latin typeface="华文楷体" pitchFamily="2" charset="-122"/>
                <a:ea typeface="华文楷体" pitchFamily="2" charset="-122"/>
              </a:rPr>
              <a:t>C</a:t>
            </a:r>
            <a:r>
              <a:rPr lang="zh-CN" altLang="en-US" sz="1600" dirty="0" smtClean="0">
                <a:solidFill>
                  <a:schemeClr val="tx1"/>
                </a:solidFill>
                <a:latin typeface="华文楷体" pitchFamily="2" charset="-122"/>
                <a:ea typeface="华文楷体" pitchFamily="2" charset="-122"/>
              </a:rPr>
              <a:t>公司向国外制造商购买铸造车轮。进口后在国内打磨加工后销售。除货价之外，买方还要向制造商支付特许权使用费（专有技术），销售净额的</a:t>
            </a:r>
            <a:r>
              <a:rPr lang="en-US" altLang="zh-CN" sz="1600" dirty="0">
                <a:solidFill>
                  <a:schemeClr val="tx1"/>
                </a:solidFill>
                <a:latin typeface="华文楷体" pitchFamily="2" charset="-122"/>
                <a:ea typeface="华文楷体" pitchFamily="2" charset="-122"/>
              </a:rPr>
              <a:t>6</a:t>
            </a:r>
            <a:r>
              <a:rPr lang="en-US" altLang="zh-CN" sz="1600" dirty="0" smtClean="0">
                <a:solidFill>
                  <a:schemeClr val="tx1"/>
                </a:solidFill>
                <a:latin typeface="华文楷体" pitchFamily="2" charset="-122"/>
                <a:ea typeface="华文楷体" pitchFamily="2" charset="-122"/>
              </a:rPr>
              <a:t>%</a:t>
            </a:r>
            <a:r>
              <a:rPr lang="zh-CN" altLang="en-US" sz="1600" dirty="0" smtClean="0">
                <a:solidFill>
                  <a:schemeClr val="tx1"/>
                </a:solidFill>
                <a:latin typeface="华文楷体" pitchFamily="2" charset="-122"/>
                <a:ea typeface="华文楷体" pitchFamily="2" charset="-122"/>
              </a:rPr>
              <a:t>。国内销售毛利率</a:t>
            </a:r>
            <a:r>
              <a:rPr lang="en-US" altLang="zh-CN" sz="1600" dirty="0" smtClean="0">
                <a:solidFill>
                  <a:schemeClr val="tx1"/>
                </a:solidFill>
                <a:latin typeface="华文楷体" pitchFamily="2" charset="-122"/>
                <a:ea typeface="华文楷体" pitchFamily="2" charset="-122"/>
              </a:rPr>
              <a:t>30%</a:t>
            </a:r>
            <a:r>
              <a:rPr lang="zh-CN" altLang="en-US" sz="1600" dirty="0" smtClean="0">
                <a:solidFill>
                  <a:schemeClr val="tx1"/>
                </a:solidFill>
                <a:latin typeface="华文楷体" pitchFamily="2" charset="-122"/>
                <a:ea typeface="华文楷体" pitchFamily="2" charset="-122"/>
              </a:rPr>
              <a:t>，净利</a:t>
            </a:r>
            <a:r>
              <a:rPr lang="en-US" altLang="zh-CN" sz="1600" dirty="0" smtClean="0">
                <a:solidFill>
                  <a:schemeClr val="tx1"/>
                </a:solidFill>
                <a:latin typeface="华文楷体" pitchFamily="2" charset="-122"/>
                <a:ea typeface="华文楷体" pitchFamily="2" charset="-122"/>
              </a:rPr>
              <a:t>12%</a:t>
            </a:r>
            <a:r>
              <a:rPr lang="zh-CN" altLang="en-US" sz="1600" dirty="0" smtClean="0">
                <a:solidFill>
                  <a:schemeClr val="tx1"/>
                </a:solidFill>
                <a:latin typeface="华文楷体" pitchFamily="2" charset="-122"/>
                <a:ea typeface="华文楷体" pitchFamily="2" charset="-122"/>
              </a:rPr>
              <a:t>。</a:t>
            </a:r>
            <a:endParaRPr lang="zh-CN" altLang="en-US" sz="1600" dirty="0">
              <a:solidFill>
                <a:schemeClr val="tx1"/>
              </a:solidFill>
              <a:latin typeface="华文楷体" pitchFamily="2" charset="-122"/>
              <a:ea typeface="华文楷体" pitchFamily="2" charset="-122"/>
            </a:endParaRPr>
          </a:p>
        </p:txBody>
      </p:sp>
      <p:sp>
        <p:nvSpPr>
          <p:cNvPr id="25" name="Title 1"/>
          <p:cNvSpPr>
            <a:spLocks noGrp="1"/>
          </p:cNvSpPr>
          <p:nvPr>
            <p:ph type="title"/>
          </p:nvPr>
        </p:nvSpPr>
        <p:spPr>
          <a:xfrm>
            <a:off x="216025" y="116632"/>
            <a:ext cx="8964488" cy="576064"/>
          </a:xfrm>
        </p:spPr>
        <p:txBody>
          <a:bodyPr/>
          <a:lstStyle/>
          <a:p>
            <a:r>
              <a:rPr lang="zh-CN" altLang="en-US" dirty="0" smtClean="0">
                <a:latin typeface="华文楷体" pitchFamily="2" charset="-122"/>
                <a:ea typeface="华文楷体" pitchFamily="2" charset="-122"/>
              </a:rPr>
              <a:t>案例分析</a:t>
            </a:r>
            <a:endParaRPr lang="en-GB" sz="1600" b="0" dirty="0">
              <a:latin typeface="Times New Roman" pitchFamily="18" charset="0"/>
              <a:ea typeface="华文楷体" pitchFamily="2" charset="-122"/>
              <a:cs typeface="Times New Roman" pitchFamily="18" charset="0"/>
            </a:endParaRPr>
          </a:p>
        </p:txBody>
      </p:sp>
    </p:spTree>
    <p:extLst>
      <p:ext uri="{BB962C8B-B14F-4D97-AF65-F5344CB8AC3E}">
        <p14:creationId xmlns:p14="http://schemas.microsoft.com/office/powerpoint/2010/main" val="1422684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492896"/>
            <a:ext cx="4608512" cy="2160240"/>
          </a:xfrm>
        </p:spPr>
        <p:txBody>
          <a:bodyPr/>
          <a:lstStyle/>
          <a:p>
            <a:r>
              <a:rPr lang="zh-CN" altLang="en-US" dirty="0" smtClean="0">
                <a:latin typeface="华文楷体" pitchFamily="2" charset="-122"/>
                <a:ea typeface="华文楷体" pitchFamily="2" charset="-122"/>
              </a:rPr>
              <a:t>五、磋商</a:t>
            </a:r>
            <a:endParaRPr lang="en-GB"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p:cNvSpPr>
          <p:nvPr>
            <p:ph type="title"/>
          </p:nvPr>
        </p:nvSpPr>
        <p:spPr/>
        <p:txBody>
          <a:bodyPr/>
          <a:lstStyle/>
          <a:p>
            <a:r>
              <a:rPr lang="zh-CN" altLang="en-US" dirty="0" smtClean="0">
                <a:ea typeface="STKaiti" pitchFamily="2" charset="-122"/>
              </a:rPr>
              <a:t>中国海关组织结构</a:t>
            </a:r>
            <a:endParaRPr lang="en-US" dirty="0">
              <a:latin typeface="+mj-ea"/>
              <a:cs typeface="Times New Roman" pitchFamily="18" charset="0"/>
            </a:endParaRPr>
          </a:p>
        </p:txBody>
      </p:sp>
      <p:sp>
        <p:nvSpPr>
          <p:cNvPr id="4" name="Rectangle 3"/>
          <p:cNvSpPr txBox="1">
            <a:spLocks/>
          </p:cNvSpPr>
          <p:nvPr/>
        </p:nvSpPr>
        <p:spPr bwMode="auto">
          <a:xfrm>
            <a:off x="395536" y="908720"/>
            <a:ext cx="8280920" cy="59046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82404" indent="-382404" algn="l" defTabSz="1018685" rtl="0" eaLnBrk="0" fontAlgn="base" hangingPunct="0">
              <a:spcBef>
                <a:spcPct val="0"/>
              </a:spcBef>
              <a:spcAft>
                <a:spcPts val="300"/>
              </a:spcAft>
              <a:buFont typeface="Arial" charset="0"/>
              <a:defRPr lang="en-US" sz="2000" kern="1200" dirty="0">
                <a:solidFill>
                  <a:schemeClr val="tx2"/>
                </a:solidFill>
                <a:latin typeface="+mn-lt"/>
                <a:ea typeface="+mn-ea"/>
                <a:cs typeface="+mn-cs"/>
              </a:defRPr>
            </a:lvl1pPr>
            <a:lvl2pPr marL="203102" indent="-203102" algn="l" defTabSz="1018685" rtl="0" eaLnBrk="0" fontAlgn="base" hangingPunct="0">
              <a:spcBef>
                <a:spcPct val="0"/>
              </a:spcBef>
              <a:spcAft>
                <a:spcPts val="300"/>
              </a:spcAft>
              <a:buFont typeface="Arial" charset="0"/>
              <a:buChar char="•"/>
              <a:defRPr lang="en-US" sz="2000" kern="1200" dirty="0">
                <a:solidFill>
                  <a:schemeClr val="tx2"/>
                </a:solidFill>
                <a:latin typeface="+mn-lt"/>
                <a:ea typeface="+mj-ea"/>
                <a:cs typeface="+mj-cs"/>
              </a:defRPr>
            </a:lvl2pPr>
            <a:lvl3pPr marL="398272" indent="-195169" algn="l" defTabSz="1018685" rtl="0" eaLnBrk="0" fontAlgn="base" hangingPunct="0">
              <a:spcBef>
                <a:spcPct val="0"/>
              </a:spcBef>
              <a:spcAft>
                <a:spcPts val="300"/>
              </a:spcAft>
              <a:buFont typeface="Arial" charset="0"/>
              <a:buChar char="‒"/>
              <a:defRPr lang="en-US" sz="2000" kern="1200" dirty="0">
                <a:solidFill>
                  <a:schemeClr val="tx2"/>
                </a:solidFill>
                <a:latin typeface="+mn-lt"/>
                <a:ea typeface="+mj-ea"/>
                <a:cs typeface="+mj-cs"/>
              </a:defRPr>
            </a:lvl3pPr>
            <a:lvl4pPr marL="601374" indent="-203102" algn="l" defTabSz="1018685" rtl="0" eaLnBrk="0" fontAlgn="base" hangingPunct="0">
              <a:spcBef>
                <a:spcPct val="0"/>
              </a:spcBef>
              <a:spcAft>
                <a:spcPts val="600"/>
              </a:spcAft>
              <a:buFont typeface="Arial" charset="0"/>
              <a:buChar char="•"/>
              <a:defRPr lang="en-US" kern="1200" dirty="0">
                <a:solidFill>
                  <a:schemeClr val="tx2"/>
                </a:solidFill>
                <a:latin typeface="+mn-lt"/>
                <a:ea typeface="+mj-ea"/>
                <a:cs typeface="+mj-cs"/>
              </a:defRPr>
            </a:lvl4pPr>
            <a:lvl5pPr marL="793369" indent="-191997" algn="l" defTabSz="1018685" rtl="0" eaLnBrk="0" fontAlgn="base" hangingPunct="0">
              <a:spcBef>
                <a:spcPct val="0"/>
              </a:spcBef>
              <a:spcAft>
                <a:spcPts val="600"/>
              </a:spcAft>
              <a:buFont typeface="Arial" charset="0"/>
              <a:buChar char="‒"/>
              <a:defRPr lang="en-GB" kern="1200" dirty="0">
                <a:solidFill>
                  <a:schemeClr val="tx2"/>
                </a:solidFill>
                <a:latin typeface="+mn-lt"/>
                <a:ea typeface="+mj-ea"/>
                <a:cs typeface="+mj-cs"/>
              </a:defRPr>
            </a:lvl5pPr>
            <a:lvl6pPr marL="894920" indent="-182475" algn="l" defTabSz="913962" rtl="0" eaLnBrk="1" latinLnBrk="0" hangingPunct="1">
              <a:spcBef>
                <a:spcPts val="0"/>
              </a:spcBef>
              <a:spcAft>
                <a:spcPts val="300"/>
              </a:spcAft>
              <a:buFont typeface="Arial" pitchFamily="34" charset="0"/>
              <a:buChar char="•"/>
              <a:defRPr sz="1600" kern="1200" baseline="0">
                <a:solidFill>
                  <a:schemeClr val="accent1"/>
                </a:solidFill>
                <a:latin typeface="+mn-lt"/>
                <a:ea typeface="+mn-ea"/>
                <a:cs typeface="+mn-cs"/>
              </a:defRPr>
            </a:lvl6pPr>
            <a:lvl7pPr marL="1078980" indent="-184061" algn="l" defTabSz="913962"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1935" indent="-172955" algn="l" defTabSz="913962"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4410" indent="-182475" algn="l" defTabSz="913962"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a:lstStyle>
          <a:p>
            <a:pPr marL="952500" lvl="1" indent="-381000" eaLnBrk="1" hangingPunct="1">
              <a:lnSpc>
                <a:spcPct val="90000"/>
              </a:lnSpc>
              <a:buClr>
                <a:srgbClr val="5F720D"/>
              </a:buClr>
            </a:pPr>
            <a:endParaRPr altLang="zh-CN">
              <a:solidFill>
                <a:srgbClr val="000000"/>
              </a:solidFill>
            </a:endParaRPr>
          </a:p>
        </p:txBody>
      </p:sp>
      <p:grpSp>
        <p:nvGrpSpPr>
          <p:cNvPr id="2" name="Group 8"/>
          <p:cNvGrpSpPr/>
          <p:nvPr/>
        </p:nvGrpSpPr>
        <p:grpSpPr>
          <a:xfrm>
            <a:off x="2267744" y="1484784"/>
            <a:ext cx="6552728" cy="3960436"/>
            <a:chOff x="4822978" y="1449938"/>
            <a:chExt cx="3019788" cy="2232831"/>
          </a:xfrm>
        </p:grpSpPr>
        <p:sp>
          <p:nvSpPr>
            <p:cNvPr id="10" name="Freeform 3"/>
            <p:cNvSpPr>
              <a:spLocks/>
            </p:cNvSpPr>
            <p:nvPr>
              <p:custDataLst>
                <p:tags r:id="rId2"/>
              </p:custDataLst>
            </p:nvPr>
          </p:nvSpPr>
          <p:spPr bwMode="blackWhite">
            <a:xfrm>
              <a:off x="5951250" y="1449938"/>
              <a:ext cx="730059" cy="623554"/>
            </a:xfrm>
            <a:custGeom>
              <a:avLst/>
              <a:gdLst>
                <a:gd name="T0" fmla="*/ 991074 w 891"/>
                <a:gd name="T1" fmla="*/ 794338 h 796"/>
                <a:gd name="T2" fmla="*/ 495537 w 891"/>
                <a:gd name="T3" fmla="*/ 0 h 796"/>
                <a:gd name="T4" fmla="*/ 0 w 891"/>
                <a:gd name="T5" fmla="*/ 794338 h 796"/>
                <a:gd name="T6" fmla="*/ 991074 w 891"/>
                <a:gd name="T7" fmla="*/ 794338 h 796"/>
                <a:gd name="T8" fmla="*/ 0 60000 65536"/>
                <a:gd name="T9" fmla="*/ 0 60000 65536"/>
                <a:gd name="T10" fmla="*/ 0 60000 65536"/>
                <a:gd name="T11" fmla="*/ 0 60000 65536"/>
                <a:gd name="T12" fmla="*/ 0 w 891"/>
                <a:gd name="T13" fmla="*/ 0 h 796"/>
                <a:gd name="T14" fmla="*/ 891 w 891"/>
                <a:gd name="T15" fmla="*/ 796 h 796"/>
              </a:gdLst>
              <a:ahLst/>
              <a:cxnLst>
                <a:cxn ang="T8">
                  <a:pos x="T0" y="T1"/>
                </a:cxn>
                <a:cxn ang="T9">
                  <a:pos x="T2" y="T3"/>
                </a:cxn>
                <a:cxn ang="T10">
                  <a:pos x="T4" y="T5"/>
                </a:cxn>
                <a:cxn ang="T11">
                  <a:pos x="T6" y="T7"/>
                </a:cxn>
              </a:cxnLst>
              <a:rect l="T12" t="T13" r="T14" b="T15"/>
              <a:pathLst>
                <a:path w="891" h="796">
                  <a:moveTo>
                    <a:pt x="890" y="795"/>
                  </a:moveTo>
                  <a:lnTo>
                    <a:pt x="445" y="0"/>
                  </a:lnTo>
                  <a:lnTo>
                    <a:pt x="0" y="795"/>
                  </a:lnTo>
                  <a:lnTo>
                    <a:pt x="890" y="795"/>
                  </a:lnTo>
                </a:path>
              </a:pathLst>
            </a:custGeom>
            <a:solidFill>
              <a:srgbClr val="002776"/>
            </a:solidFill>
            <a:ln w="12700" cap="rnd">
              <a:solidFill>
                <a:srgbClr val="FFFFFF"/>
              </a:solidFill>
              <a:round/>
              <a:headEnd/>
              <a:tailEnd/>
            </a:ln>
          </p:spPr>
          <p:txBody>
            <a:bodyPr lIns="36000" tIns="216000" rIns="36000" bIns="36000" anchor="ctr" anchorCtr="0">
              <a:noAutofit/>
            </a:bodyPr>
            <a:lstStyle/>
            <a:p>
              <a:pPr algn="ctr">
                <a:defRPr/>
              </a:pPr>
              <a:r>
                <a:rPr lang="zh-CN" altLang="en-US" sz="1600" b="1" kern="0" dirty="0" smtClean="0">
                  <a:solidFill>
                    <a:srgbClr val="FFFFFF"/>
                  </a:solidFill>
                  <a:latin typeface="华文楷体" pitchFamily="2" charset="-122"/>
                  <a:ea typeface="华文楷体" pitchFamily="2" charset="-122"/>
                  <a:cs typeface="Arial Unicode MS" pitchFamily="34" charset="-122"/>
                </a:rPr>
                <a:t>海关总署</a:t>
              </a:r>
              <a:endParaRPr lang="en-US" sz="1600" b="1" kern="0" dirty="0">
                <a:solidFill>
                  <a:srgbClr val="FFFFFF"/>
                </a:solidFill>
                <a:latin typeface="华文楷体" pitchFamily="2" charset="-122"/>
                <a:ea typeface="华文楷体" pitchFamily="2" charset="-122"/>
                <a:cs typeface="Arial Unicode MS" pitchFamily="34" charset="-122"/>
              </a:endParaRPr>
            </a:p>
          </p:txBody>
        </p:sp>
        <p:sp>
          <p:nvSpPr>
            <p:cNvPr id="11" name="Freeform 4"/>
            <p:cNvSpPr>
              <a:spLocks/>
            </p:cNvSpPr>
            <p:nvPr>
              <p:custDataLst>
                <p:tags r:id="rId3"/>
              </p:custDataLst>
            </p:nvPr>
          </p:nvSpPr>
          <p:spPr bwMode="blackWhite">
            <a:xfrm>
              <a:off x="4822978" y="2967038"/>
              <a:ext cx="3019788" cy="715731"/>
            </a:xfrm>
            <a:custGeom>
              <a:avLst/>
              <a:gdLst>
                <a:gd name="T0" fmla="*/ 2147483647 w 2676"/>
                <a:gd name="T1" fmla="*/ 0 h 798"/>
                <a:gd name="T2" fmla="*/ 2147483647 w 2676"/>
                <a:gd name="T3" fmla="*/ 0 h 798"/>
                <a:gd name="T4" fmla="*/ 0 w 2676"/>
                <a:gd name="T5" fmla="*/ 2147483647 h 798"/>
                <a:gd name="T6" fmla="*/ 2147483647 w 2676"/>
                <a:gd name="T7" fmla="*/ 2147483647 h 798"/>
                <a:gd name="T8" fmla="*/ 2147483647 w 2676"/>
                <a:gd name="T9" fmla="*/ 0 h 798"/>
                <a:gd name="T10" fmla="*/ 0 60000 65536"/>
                <a:gd name="T11" fmla="*/ 0 60000 65536"/>
                <a:gd name="T12" fmla="*/ 0 60000 65536"/>
                <a:gd name="T13" fmla="*/ 0 60000 65536"/>
                <a:gd name="T14" fmla="*/ 0 60000 65536"/>
                <a:gd name="T15" fmla="*/ 0 w 2676"/>
                <a:gd name="T16" fmla="*/ 0 h 798"/>
                <a:gd name="T17" fmla="*/ 2676 w 2676"/>
                <a:gd name="T18" fmla="*/ 798 h 798"/>
              </a:gdLst>
              <a:ahLst/>
              <a:cxnLst>
                <a:cxn ang="T10">
                  <a:pos x="T0" y="T1"/>
                </a:cxn>
                <a:cxn ang="T11">
                  <a:pos x="T2" y="T3"/>
                </a:cxn>
                <a:cxn ang="T12">
                  <a:pos x="T4" y="T5"/>
                </a:cxn>
                <a:cxn ang="T13">
                  <a:pos x="T6" y="T7"/>
                </a:cxn>
                <a:cxn ang="T14">
                  <a:pos x="T8" y="T9"/>
                </a:cxn>
              </a:cxnLst>
              <a:rect l="T15" t="T16" r="T17" b="T18"/>
              <a:pathLst>
                <a:path w="2676" h="798">
                  <a:moveTo>
                    <a:pt x="2229" y="0"/>
                  </a:moveTo>
                  <a:lnTo>
                    <a:pt x="446" y="0"/>
                  </a:lnTo>
                  <a:lnTo>
                    <a:pt x="0" y="797"/>
                  </a:lnTo>
                  <a:lnTo>
                    <a:pt x="2675" y="797"/>
                  </a:lnTo>
                  <a:lnTo>
                    <a:pt x="2229" y="0"/>
                  </a:lnTo>
                </a:path>
              </a:pathLst>
            </a:custGeom>
            <a:solidFill>
              <a:schemeClr val="bg1">
                <a:lumMod val="75000"/>
              </a:schemeClr>
            </a:solidFill>
            <a:ln w="12700" cap="rnd">
              <a:solidFill>
                <a:srgbClr val="FFFFFF"/>
              </a:solidFill>
              <a:round/>
              <a:headEnd/>
              <a:tailEnd/>
            </a:ln>
          </p:spPr>
          <p:txBody>
            <a:bodyPr lIns="36000" tIns="36000" rIns="36000" bIns="36000" anchor="ctr" anchorCtr="0">
              <a:noAutofit/>
            </a:bodyPr>
            <a:lstStyle/>
            <a:p>
              <a:pPr algn="ctr" fontAlgn="base">
                <a:spcBef>
                  <a:spcPct val="0"/>
                </a:spcBef>
                <a:spcAft>
                  <a:spcPct val="0"/>
                </a:spcAft>
              </a:pPr>
              <a:r>
                <a:rPr lang="zh-CN" altLang="en-US" sz="1600" b="1" kern="0" dirty="0">
                  <a:solidFill>
                    <a:srgbClr val="FFFFFF"/>
                  </a:solidFill>
                  <a:latin typeface="华文楷体" pitchFamily="2" charset="-122"/>
                  <a:ea typeface="华文楷体" pitchFamily="2" charset="-122"/>
                  <a:cs typeface="Arial Unicode MS" pitchFamily="34" charset="-122"/>
                </a:rPr>
                <a:t>隶属</a:t>
              </a:r>
              <a:r>
                <a:rPr lang="zh-CN" altLang="en-US" sz="1600" b="1" kern="0" dirty="0" smtClean="0">
                  <a:solidFill>
                    <a:srgbClr val="FFFFFF"/>
                  </a:solidFill>
                  <a:latin typeface="华文楷体" pitchFamily="2" charset="-122"/>
                  <a:ea typeface="华文楷体" pitchFamily="2" charset="-122"/>
                  <a:cs typeface="Arial Unicode MS" pitchFamily="34" charset="-122"/>
                </a:rPr>
                <a:t>海关及办事处（</a:t>
              </a:r>
              <a:r>
                <a:rPr lang="en-US" altLang="zh-CN" sz="1600" b="1" kern="0" dirty="0" smtClean="0">
                  <a:solidFill>
                    <a:srgbClr val="FFFFFF"/>
                  </a:solidFill>
                  <a:latin typeface="华文楷体" pitchFamily="2" charset="-122"/>
                  <a:ea typeface="华文楷体" pitchFamily="2" charset="-122"/>
                  <a:cs typeface="Arial Unicode MS" pitchFamily="34" charset="-122"/>
                </a:rPr>
                <a:t>580</a:t>
              </a:r>
              <a:r>
                <a:rPr lang="zh-CN" altLang="en-US" sz="1600" b="1" kern="0" dirty="0" smtClean="0">
                  <a:solidFill>
                    <a:srgbClr val="FFFFFF"/>
                  </a:solidFill>
                  <a:latin typeface="华文楷体" pitchFamily="2" charset="-122"/>
                  <a:ea typeface="华文楷体" pitchFamily="2" charset="-122"/>
                  <a:cs typeface="Arial Unicode MS" pitchFamily="34" charset="-122"/>
                </a:rPr>
                <a:t>个）</a:t>
              </a:r>
              <a:endParaRPr lang="en-US" sz="1600" b="1" kern="0" dirty="0">
                <a:solidFill>
                  <a:srgbClr val="FFFFFF"/>
                </a:solidFill>
                <a:latin typeface="华文楷体" pitchFamily="2" charset="-122"/>
                <a:ea typeface="华文楷体" pitchFamily="2" charset="-122"/>
                <a:cs typeface="Arial Unicode MS" pitchFamily="34" charset="-122"/>
              </a:endParaRPr>
            </a:p>
          </p:txBody>
        </p:sp>
        <p:sp>
          <p:nvSpPr>
            <p:cNvPr id="12" name="Freeform 5"/>
            <p:cNvSpPr>
              <a:spLocks/>
            </p:cNvSpPr>
            <p:nvPr>
              <p:custDataLst>
                <p:tags r:id="rId4"/>
              </p:custDataLst>
            </p:nvPr>
          </p:nvSpPr>
          <p:spPr bwMode="blackWhite">
            <a:xfrm>
              <a:off x="5314950" y="2331253"/>
              <a:ext cx="2030048" cy="633562"/>
            </a:xfrm>
            <a:custGeom>
              <a:avLst/>
              <a:gdLst>
                <a:gd name="T0" fmla="*/ 2147483647 w 1784"/>
                <a:gd name="T1" fmla="*/ 2147483647 h 796"/>
                <a:gd name="T2" fmla="*/ 2147483647 w 1784"/>
                <a:gd name="T3" fmla="*/ 0 h 796"/>
                <a:gd name="T4" fmla="*/ 2147483647 w 1784"/>
                <a:gd name="T5" fmla="*/ 0 h 796"/>
                <a:gd name="T6" fmla="*/ 0 w 1784"/>
                <a:gd name="T7" fmla="*/ 2147483647 h 796"/>
                <a:gd name="T8" fmla="*/ 2147483647 w 1784"/>
                <a:gd name="T9" fmla="*/ 2147483647 h 796"/>
                <a:gd name="T10" fmla="*/ 0 60000 65536"/>
                <a:gd name="T11" fmla="*/ 0 60000 65536"/>
                <a:gd name="T12" fmla="*/ 0 60000 65536"/>
                <a:gd name="T13" fmla="*/ 0 60000 65536"/>
                <a:gd name="T14" fmla="*/ 0 60000 65536"/>
                <a:gd name="T15" fmla="*/ 0 w 1784"/>
                <a:gd name="T16" fmla="*/ 0 h 796"/>
                <a:gd name="T17" fmla="*/ 1784 w 1784"/>
                <a:gd name="T18" fmla="*/ 796 h 796"/>
              </a:gdLst>
              <a:ahLst/>
              <a:cxnLst>
                <a:cxn ang="T10">
                  <a:pos x="T0" y="T1"/>
                </a:cxn>
                <a:cxn ang="T11">
                  <a:pos x="T2" y="T3"/>
                </a:cxn>
                <a:cxn ang="T12">
                  <a:pos x="T4" y="T5"/>
                </a:cxn>
                <a:cxn ang="T13">
                  <a:pos x="T6" y="T7"/>
                </a:cxn>
                <a:cxn ang="T14">
                  <a:pos x="T8" y="T9"/>
                </a:cxn>
              </a:cxnLst>
              <a:rect l="T15" t="T16" r="T17" b="T18"/>
              <a:pathLst>
                <a:path w="1784" h="796">
                  <a:moveTo>
                    <a:pt x="1783" y="795"/>
                  </a:moveTo>
                  <a:lnTo>
                    <a:pt x="1337" y="0"/>
                  </a:lnTo>
                  <a:lnTo>
                    <a:pt x="447" y="0"/>
                  </a:lnTo>
                  <a:lnTo>
                    <a:pt x="0" y="795"/>
                  </a:lnTo>
                  <a:lnTo>
                    <a:pt x="1783" y="795"/>
                  </a:lnTo>
                </a:path>
              </a:pathLst>
            </a:custGeom>
            <a:solidFill>
              <a:srgbClr val="8099C6"/>
            </a:solidFill>
            <a:ln w="12700" cap="rnd">
              <a:solidFill>
                <a:srgbClr val="FFFFFF"/>
              </a:solidFill>
              <a:round/>
              <a:headEnd/>
              <a:tailEnd/>
            </a:ln>
          </p:spPr>
          <p:txBody>
            <a:bodyPr lIns="36000" tIns="36000" rIns="36000" bIns="36000" anchor="ctr" anchorCtr="0">
              <a:noAutofit/>
            </a:bodyPr>
            <a:lstStyle/>
            <a:p>
              <a:pPr algn="ctr" fontAlgn="base">
                <a:spcBef>
                  <a:spcPct val="0"/>
                </a:spcBef>
                <a:spcAft>
                  <a:spcPct val="0"/>
                </a:spcAft>
              </a:pPr>
              <a:r>
                <a:rPr lang="zh-CN" altLang="en-US" sz="1600" b="1" kern="0" dirty="0">
                  <a:solidFill>
                    <a:srgbClr val="FFFFFF"/>
                  </a:solidFill>
                  <a:latin typeface="华文楷体" pitchFamily="2" charset="-122"/>
                  <a:ea typeface="华文楷体" pitchFamily="2" charset="-122"/>
                  <a:cs typeface="Arial Unicode MS" pitchFamily="34" charset="-122"/>
                </a:rPr>
                <a:t>直属</a:t>
              </a:r>
              <a:r>
                <a:rPr lang="zh-CN" altLang="en-US" sz="1600" b="1" kern="0" dirty="0" smtClean="0">
                  <a:solidFill>
                    <a:srgbClr val="FFFFFF"/>
                  </a:solidFill>
                  <a:latin typeface="华文楷体" pitchFamily="2" charset="-122"/>
                  <a:ea typeface="华文楷体" pitchFamily="2" charset="-122"/>
                  <a:cs typeface="Arial Unicode MS" pitchFamily="34" charset="-122"/>
                </a:rPr>
                <a:t>海关（</a:t>
              </a:r>
              <a:r>
                <a:rPr lang="en-US" altLang="zh-CN" sz="1600" b="1" kern="0" dirty="0" smtClean="0">
                  <a:solidFill>
                    <a:srgbClr val="FFFFFF"/>
                  </a:solidFill>
                  <a:latin typeface="华文楷体" pitchFamily="2" charset="-122"/>
                  <a:ea typeface="华文楷体" pitchFamily="2" charset="-122"/>
                  <a:cs typeface="Arial Unicode MS" pitchFamily="34" charset="-122"/>
                </a:rPr>
                <a:t>42 </a:t>
              </a:r>
              <a:r>
                <a:rPr lang="zh-CN" altLang="en-US" sz="1600" b="1" kern="0" dirty="0" smtClean="0">
                  <a:solidFill>
                    <a:srgbClr val="FFFFFF"/>
                  </a:solidFill>
                  <a:latin typeface="华文楷体" pitchFamily="2" charset="-122"/>
                  <a:ea typeface="华文楷体" pitchFamily="2" charset="-122"/>
                  <a:cs typeface="Arial Unicode MS" pitchFamily="34" charset="-122"/>
                </a:rPr>
                <a:t>个）</a:t>
              </a:r>
              <a:endParaRPr lang="en-US" sz="1600" b="1" kern="0" dirty="0">
                <a:solidFill>
                  <a:srgbClr val="FFFFFF"/>
                </a:solidFill>
                <a:latin typeface="华文楷体" pitchFamily="2" charset="-122"/>
                <a:ea typeface="华文楷体" pitchFamily="2" charset="-122"/>
                <a:cs typeface="Arial Unicode MS" pitchFamily="34" charset="-122"/>
              </a:endParaRPr>
            </a:p>
          </p:txBody>
        </p:sp>
      </p:grpSp>
      <p:sp>
        <p:nvSpPr>
          <p:cNvPr id="13" name="Rectangle 201"/>
          <p:cNvSpPr>
            <a:spLocks noChangeArrowheads="1"/>
          </p:cNvSpPr>
          <p:nvPr/>
        </p:nvSpPr>
        <p:spPr bwMode="auto">
          <a:xfrm>
            <a:off x="5868144" y="1844626"/>
            <a:ext cx="2934088" cy="576262"/>
          </a:xfrm>
          <a:prstGeom prst="rect">
            <a:avLst/>
          </a:prstGeom>
          <a:noFill/>
          <a:ln w="9525">
            <a:noFill/>
            <a:miter lim="800000"/>
            <a:headEnd/>
            <a:tailEnd/>
          </a:ln>
          <a:effectLst/>
        </p:spPr>
        <p:txBody>
          <a:bodyPr wrap="none" anchor="ctr"/>
          <a:lstStyle/>
          <a:p>
            <a:pPr marL="285750" indent="-285750" algn="ctr" fontAlgn="base">
              <a:spcBef>
                <a:spcPct val="0"/>
              </a:spcBef>
              <a:spcAft>
                <a:spcPct val="0"/>
              </a:spcAft>
              <a:buFont typeface="Arial" pitchFamily="34" charset="0"/>
              <a:buChar char="•"/>
            </a:pPr>
            <a:r>
              <a:rPr lang="zh-CN" altLang="en-US" sz="1600" dirty="0" smtClean="0">
                <a:solidFill>
                  <a:srgbClr val="000000"/>
                </a:solidFill>
                <a:latin typeface="Arial" charset="0"/>
                <a:ea typeface="华文楷体" pitchFamily="2" charset="-122"/>
                <a:cs typeface="Arial" charset="0"/>
              </a:rPr>
              <a:t>国务院设立海关总署</a:t>
            </a:r>
            <a:endParaRPr lang="en-US" altLang="zh-CN" sz="1600" dirty="0">
              <a:solidFill>
                <a:srgbClr val="000000"/>
              </a:solidFill>
              <a:latin typeface="Arial" charset="0"/>
              <a:ea typeface="华文楷体" pitchFamily="2" charset="-122"/>
              <a:cs typeface="Arial" charset="0"/>
            </a:endParaRPr>
          </a:p>
          <a:p>
            <a:pPr algn="ctr" fontAlgn="base">
              <a:spcBef>
                <a:spcPct val="0"/>
              </a:spcBef>
              <a:spcAft>
                <a:spcPct val="0"/>
              </a:spcAft>
            </a:pPr>
            <a:r>
              <a:rPr lang="zh-CN" altLang="en-US" sz="1600" dirty="0" smtClean="0">
                <a:solidFill>
                  <a:srgbClr val="000000"/>
                </a:solidFill>
                <a:latin typeface="Arial" charset="0"/>
                <a:ea typeface="华文楷体" pitchFamily="2" charset="-122"/>
                <a:cs typeface="Arial" charset="0"/>
              </a:rPr>
              <a:t>  统一</a:t>
            </a:r>
            <a:r>
              <a:rPr lang="zh-CN" altLang="en-US" sz="1600" dirty="0">
                <a:solidFill>
                  <a:srgbClr val="000000"/>
                </a:solidFill>
                <a:latin typeface="Arial" charset="0"/>
                <a:ea typeface="华文楷体" pitchFamily="2" charset="-122"/>
                <a:cs typeface="Arial" charset="0"/>
              </a:rPr>
              <a:t>管理全国海关</a:t>
            </a:r>
          </a:p>
        </p:txBody>
      </p:sp>
      <p:sp>
        <p:nvSpPr>
          <p:cNvPr id="16" name="Rectangle 201"/>
          <p:cNvSpPr>
            <a:spLocks noChangeArrowheads="1"/>
          </p:cNvSpPr>
          <p:nvPr/>
        </p:nvSpPr>
        <p:spPr bwMode="auto">
          <a:xfrm>
            <a:off x="395541" y="2531295"/>
            <a:ext cx="2520280" cy="1487004"/>
          </a:xfrm>
          <a:prstGeom prst="rect">
            <a:avLst/>
          </a:prstGeom>
          <a:noFill/>
          <a:ln w="9525">
            <a:noFill/>
            <a:miter lim="800000"/>
            <a:headEnd/>
            <a:tailEnd/>
          </a:ln>
          <a:effectLst/>
        </p:spPr>
        <p:txBody>
          <a:bodyPr wrap="none" anchor="ctr"/>
          <a:lstStyle/>
          <a:p>
            <a:pPr marL="285750" indent="-285750" fontAlgn="base">
              <a:spcBef>
                <a:spcPct val="0"/>
              </a:spcBef>
              <a:spcAft>
                <a:spcPct val="0"/>
              </a:spcAft>
              <a:buFont typeface="Arial" pitchFamily="34" charset="0"/>
              <a:buChar char="•"/>
            </a:pPr>
            <a:r>
              <a:rPr lang="zh-CN" altLang="en-US" sz="1600" dirty="0">
                <a:solidFill>
                  <a:srgbClr val="000000"/>
                </a:solidFill>
                <a:latin typeface="Arial" charset="0"/>
                <a:ea typeface="华文楷体" pitchFamily="2" charset="-122"/>
                <a:cs typeface="Arial" charset="0"/>
              </a:rPr>
              <a:t>由海关总署领导，负责管理规定区域</a:t>
            </a:r>
            <a:r>
              <a:rPr lang="zh-CN" altLang="en-US" sz="1600" dirty="0" smtClean="0">
                <a:solidFill>
                  <a:srgbClr val="000000"/>
                </a:solidFill>
                <a:latin typeface="Arial" charset="0"/>
                <a:ea typeface="华文楷体" pitchFamily="2" charset="-122"/>
                <a:cs typeface="Arial" charset="0"/>
              </a:rPr>
              <a:t>内</a:t>
            </a:r>
            <a:endParaRPr lang="en-US" altLang="zh-CN" sz="1600" dirty="0">
              <a:solidFill>
                <a:srgbClr val="000000"/>
              </a:solidFill>
              <a:latin typeface="Arial" charset="0"/>
              <a:ea typeface="华文楷体" pitchFamily="2" charset="-122"/>
              <a:cs typeface="Arial" charset="0"/>
            </a:endParaRPr>
          </a:p>
          <a:p>
            <a:pPr marL="274638" fontAlgn="base">
              <a:spcBef>
                <a:spcPct val="0"/>
              </a:spcBef>
              <a:spcAft>
                <a:spcPct val="0"/>
              </a:spcAft>
            </a:pPr>
            <a:r>
              <a:rPr lang="zh-CN" altLang="en-US" sz="1600" dirty="0" smtClean="0">
                <a:solidFill>
                  <a:srgbClr val="000000"/>
                </a:solidFill>
                <a:latin typeface="Arial" charset="0"/>
                <a:ea typeface="华文楷体" pitchFamily="2" charset="-122"/>
                <a:cs typeface="Arial" charset="0"/>
              </a:rPr>
              <a:t>的</a:t>
            </a:r>
            <a:r>
              <a:rPr lang="zh-CN" altLang="en-US" sz="1600" dirty="0">
                <a:solidFill>
                  <a:srgbClr val="000000"/>
                </a:solidFill>
                <a:latin typeface="Arial" charset="0"/>
                <a:ea typeface="华文楷体" pitchFamily="2" charset="-122"/>
                <a:cs typeface="Arial" charset="0"/>
              </a:rPr>
              <a:t>海关</a:t>
            </a:r>
            <a:r>
              <a:rPr lang="zh-CN" altLang="en-US" sz="1600" dirty="0" smtClean="0">
                <a:solidFill>
                  <a:srgbClr val="000000"/>
                </a:solidFill>
                <a:latin typeface="Arial" charset="0"/>
                <a:ea typeface="华文楷体" pitchFamily="2" charset="-122"/>
                <a:cs typeface="Arial" charset="0"/>
              </a:rPr>
              <a:t>业务</a:t>
            </a:r>
            <a:endParaRPr lang="en-US" altLang="zh-CN" sz="1600" dirty="0" smtClean="0">
              <a:solidFill>
                <a:srgbClr val="000000"/>
              </a:solidFill>
              <a:latin typeface="Arial" charset="0"/>
              <a:ea typeface="华文楷体" pitchFamily="2" charset="-122"/>
              <a:cs typeface="Arial" charset="0"/>
            </a:endParaRPr>
          </a:p>
          <a:p>
            <a:pPr marL="285750" indent="-285750" fontAlgn="base">
              <a:spcBef>
                <a:spcPct val="0"/>
              </a:spcBef>
              <a:spcAft>
                <a:spcPct val="0"/>
              </a:spcAft>
              <a:buFont typeface="Arial" pitchFamily="34" charset="0"/>
              <a:buChar char="•"/>
            </a:pPr>
            <a:r>
              <a:rPr lang="zh-CN" altLang="en-US" sz="1600" dirty="0">
                <a:solidFill>
                  <a:srgbClr val="000000"/>
                </a:solidFill>
                <a:latin typeface="Arial" charset="0"/>
                <a:ea typeface="华文楷体" pitchFamily="2" charset="-122"/>
                <a:cs typeface="Arial" charset="0"/>
              </a:rPr>
              <a:t>对本关区内的海关事务独立行使</a:t>
            </a:r>
            <a:r>
              <a:rPr lang="zh-CN" altLang="en-US" sz="1600" dirty="0" smtClean="0">
                <a:solidFill>
                  <a:srgbClr val="000000"/>
                </a:solidFill>
                <a:latin typeface="Arial" charset="0"/>
                <a:ea typeface="华文楷体" pitchFamily="2" charset="-122"/>
                <a:cs typeface="Arial" charset="0"/>
              </a:rPr>
              <a:t>职责</a:t>
            </a:r>
            <a:endParaRPr lang="en-US" altLang="zh-CN" sz="1600" dirty="0" smtClean="0">
              <a:solidFill>
                <a:srgbClr val="000000"/>
              </a:solidFill>
              <a:latin typeface="Arial" charset="0"/>
              <a:ea typeface="华文楷体" pitchFamily="2" charset="-122"/>
              <a:cs typeface="Arial" charset="0"/>
            </a:endParaRPr>
          </a:p>
          <a:p>
            <a:pPr marL="274638" fontAlgn="base">
              <a:spcBef>
                <a:spcPct val="0"/>
              </a:spcBef>
              <a:spcAft>
                <a:spcPct val="0"/>
              </a:spcAft>
            </a:pPr>
            <a:r>
              <a:rPr lang="zh-CN" altLang="en-US" sz="1600" dirty="0" smtClean="0">
                <a:solidFill>
                  <a:srgbClr val="000000"/>
                </a:solidFill>
                <a:latin typeface="Arial" charset="0"/>
                <a:ea typeface="华文楷体" pitchFamily="2" charset="-122"/>
                <a:cs typeface="Arial" charset="0"/>
              </a:rPr>
              <a:t>向</a:t>
            </a:r>
            <a:r>
              <a:rPr lang="zh-CN" altLang="en-US" sz="1600" dirty="0">
                <a:solidFill>
                  <a:srgbClr val="000000"/>
                </a:solidFill>
                <a:latin typeface="Arial" charset="0"/>
                <a:ea typeface="华文楷体" pitchFamily="2" charset="-122"/>
                <a:cs typeface="Arial" charset="0"/>
              </a:rPr>
              <a:t>海关总署负责 </a:t>
            </a:r>
          </a:p>
        </p:txBody>
      </p:sp>
      <p:sp>
        <p:nvSpPr>
          <p:cNvPr id="18" name="Rectangle 201"/>
          <p:cNvSpPr>
            <a:spLocks noChangeArrowheads="1"/>
          </p:cNvSpPr>
          <p:nvPr/>
        </p:nvSpPr>
        <p:spPr bwMode="auto">
          <a:xfrm>
            <a:off x="2501770" y="5398380"/>
            <a:ext cx="6030670" cy="743502"/>
          </a:xfrm>
          <a:prstGeom prst="rect">
            <a:avLst/>
          </a:prstGeom>
          <a:noFill/>
          <a:ln w="9525">
            <a:noFill/>
            <a:miter lim="800000"/>
            <a:headEnd/>
            <a:tailEnd/>
          </a:ln>
          <a:effectLst/>
        </p:spPr>
        <p:txBody>
          <a:bodyPr wrap="none" anchor="ctr"/>
          <a:lstStyle/>
          <a:p>
            <a:pPr marL="285750" indent="-285750" fontAlgn="base">
              <a:spcBef>
                <a:spcPct val="0"/>
              </a:spcBef>
              <a:spcAft>
                <a:spcPct val="0"/>
              </a:spcAft>
              <a:buFont typeface="Arial" pitchFamily="34" charset="0"/>
              <a:buChar char="•"/>
            </a:pPr>
            <a:r>
              <a:rPr lang="zh-CN" altLang="en-US" sz="1600" dirty="0">
                <a:solidFill>
                  <a:srgbClr val="000000"/>
                </a:solidFill>
                <a:latin typeface="Arial" charset="0"/>
                <a:ea typeface="华文楷体" pitchFamily="2" charset="-122"/>
                <a:cs typeface="Arial" charset="0"/>
              </a:rPr>
              <a:t>由直属海关领导，负责办理具体海关</a:t>
            </a:r>
            <a:r>
              <a:rPr lang="zh-CN" altLang="en-US" sz="1600" dirty="0" smtClean="0">
                <a:solidFill>
                  <a:srgbClr val="000000"/>
                </a:solidFill>
                <a:latin typeface="Arial" charset="0"/>
                <a:ea typeface="华文楷体" pitchFamily="2" charset="-122"/>
                <a:cs typeface="Arial" charset="0"/>
              </a:rPr>
              <a:t>业务</a:t>
            </a:r>
            <a:endParaRPr lang="en-US" altLang="zh-CN" sz="1600" dirty="0" smtClean="0">
              <a:solidFill>
                <a:srgbClr val="000000"/>
              </a:solidFill>
              <a:latin typeface="Arial" charset="0"/>
              <a:ea typeface="华文楷体" pitchFamily="2" charset="-122"/>
              <a:cs typeface="Arial" charset="0"/>
            </a:endParaRPr>
          </a:p>
          <a:p>
            <a:pPr marL="285750" indent="-285750" fontAlgn="base">
              <a:spcBef>
                <a:spcPct val="0"/>
              </a:spcBef>
              <a:spcAft>
                <a:spcPct val="0"/>
              </a:spcAft>
              <a:buFont typeface="Arial" pitchFamily="34" charset="0"/>
              <a:buChar char="•"/>
            </a:pPr>
            <a:r>
              <a:rPr lang="zh-CN" altLang="en-US" sz="1600" dirty="0" smtClean="0">
                <a:solidFill>
                  <a:srgbClr val="000000"/>
                </a:solidFill>
                <a:latin typeface="Arial" charset="0"/>
                <a:ea typeface="华文楷体" pitchFamily="2" charset="-122"/>
                <a:cs typeface="Arial" charset="0"/>
              </a:rPr>
              <a:t>向</a:t>
            </a:r>
            <a:r>
              <a:rPr lang="zh-CN" altLang="en-US" sz="1600" dirty="0">
                <a:solidFill>
                  <a:srgbClr val="000000"/>
                </a:solidFill>
                <a:latin typeface="Arial" charset="0"/>
                <a:ea typeface="华文楷体" pitchFamily="2" charset="-122"/>
                <a:cs typeface="Arial" charset="0"/>
              </a:rPr>
              <a:t>直属海关负责，是海关进出境监督管理职能的基本执行单位 </a:t>
            </a:r>
          </a:p>
        </p:txBody>
      </p:sp>
      <p:sp>
        <p:nvSpPr>
          <p:cNvPr id="20" name="Rectangle 3"/>
          <p:cNvSpPr txBox="1">
            <a:spLocks/>
          </p:cNvSpPr>
          <p:nvPr/>
        </p:nvSpPr>
        <p:spPr bwMode="auto">
          <a:xfrm>
            <a:off x="395536" y="1196752"/>
            <a:ext cx="8280920" cy="28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82404" indent="-382404" algn="l" defTabSz="1018685" rtl="0" eaLnBrk="0" fontAlgn="base" hangingPunct="0">
              <a:spcBef>
                <a:spcPct val="0"/>
              </a:spcBef>
              <a:spcAft>
                <a:spcPts val="300"/>
              </a:spcAft>
              <a:buFont typeface="Arial" charset="0"/>
              <a:defRPr lang="en-US" sz="2000" kern="1200" dirty="0">
                <a:solidFill>
                  <a:schemeClr val="tx2"/>
                </a:solidFill>
                <a:latin typeface="+mn-lt"/>
                <a:ea typeface="+mn-ea"/>
                <a:cs typeface="+mn-cs"/>
              </a:defRPr>
            </a:lvl1pPr>
            <a:lvl2pPr marL="203102" indent="-203102" algn="l" defTabSz="1018685" rtl="0" eaLnBrk="0" fontAlgn="base" hangingPunct="0">
              <a:spcBef>
                <a:spcPct val="0"/>
              </a:spcBef>
              <a:spcAft>
                <a:spcPts val="300"/>
              </a:spcAft>
              <a:buFont typeface="Arial" charset="0"/>
              <a:buChar char="•"/>
              <a:defRPr lang="en-US" sz="2000" kern="1200" dirty="0">
                <a:solidFill>
                  <a:schemeClr val="tx2"/>
                </a:solidFill>
                <a:latin typeface="+mn-lt"/>
                <a:ea typeface="+mj-ea"/>
                <a:cs typeface="+mj-cs"/>
              </a:defRPr>
            </a:lvl2pPr>
            <a:lvl3pPr marL="398272" indent="-195169" algn="l" defTabSz="1018685" rtl="0" eaLnBrk="0" fontAlgn="base" hangingPunct="0">
              <a:spcBef>
                <a:spcPct val="0"/>
              </a:spcBef>
              <a:spcAft>
                <a:spcPts val="300"/>
              </a:spcAft>
              <a:buFont typeface="Arial" charset="0"/>
              <a:buChar char="‒"/>
              <a:defRPr lang="en-US" sz="2000" kern="1200" dirty="0">
                <a:solidFill>
                  <a:schemeClr val="tx2"/>
                </a:solidFill>
                <a:latin typeface="+mn-lt"/>
                <a:ea typeface="+mj-ea"/>
                <a:cs typeface="+mj-cs"/>
              </a:defRPr>
            </a:lvl3pPr>
            <a:lvl4pPr marL="601374" indent="-203102" algn="l" defTabSz="1018685" rtl="0" eaLnBrk="0" fontAlgn="base" hangingPunct="0">
              <a:spcBef>
                <a:spcPct val="0"/>
              </a:spcBef>
              <a:spcAft>
                <a:spcPts val="600"/>
              </a:spcAft>
              <a:buFont typeface="Arial" charset="0"/>
              <a:buChar char="•"/>
              <a:defRPr lang="en-US" kern="1200" dirty="0">
                <a:solidFill>
                  <a:schemeClr val="tx2"/>
                </a:solidFill>
                <a:latin typeface="+mn-lt"/>
                <a:ea typeface="+mj-ea"/>
                <a:cs typeface="+mj-cs"/>
              </a:defRPr>
            </a:lvl4pPr>
            <a:lvl5pPr marL="793369" indent="-191997" algn="l" defTabSz="1018685" rtl="0" eaLnBrk="0" fontAlgn="base" hangingPunct="0">
              <a:spcBef>
                <a:spcPct val="0"/>
              </a:spcBef>
              <a:spcAft>
                <a:spcPts val="600"/>
              </a:spcAft>
              <a:buFont typeface="Arial" charset="0"/>
              <a:buChar char="‒"/>
              <a:defRPr lang="en-GB" kern="1200" dirty="0">
                <a:solidFill>
                  <a:schemeClr val="tx2"/>
                </a:solidFill>
                <a:latin typeface="+mn-lt"/>
                <a:ea typeface="+mj-ea"/>
                <a:cs typeface="+mj-cs"/>
              </a:defRPr>
            </a:lvl5pPr>
            <a:lvl6pPr marL="894920" indent="-182475" algn="l" defTabSz="913962" rtl="0" eaLnBrk="1" latinLnBrk="0" hangingPunct="1">
              <a:spcBef>
                <a:spcPts val="0"/>
              </a:spcBef>
              <a:spcAft>
                <a:spcPts val="300"/>
              </a:spcAft>
              <a:buFont typeface="Arial" pitchFamily="34" charset="0"/>
              <a:buChar char="•"/>
              <a:defRPr sz="1600" kern="1200" baseline="0">
                <a:solidFill>
                  <a:schemeClr val="accent1"/>
                </a:solidFill>
                <a:latin typeface="+mn-lt"/>
                <a:ea typeface="+mn-ea"/>
                <a:cs typeface="+mn-cs"/>
              </a:defRPr>
            </a:lvl6pPr>
            <a:lvl7pPr marL="1078980" indent="-184061" algn="l" defTabSz="913962"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1935" indent="-172955" algn="l" defTabSz="913962"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4410" indent="-182475" algn="l" defTabSz="913962"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a:lstStyle>
          <a:p>
            <a:pPr eaLnBrk="1" hangingPunct="1">
              <a:buFont typeface="Wingdings" pitchFamily="2" charset="2"/>
              <a:buChar char="q"/>
            </a:pPr>
            <a:r>
              <a:rPr lang="zh-CN" altLang="en-US" sz="1800" dirty="0" smtClean="0">
                <a:solidFill>
                  <a:srgbClr val="000000"/>
                </a:solidFill>
                <a:latin typeface="华文楷体" pitchFamily="2" charset="-122"/>
                <a:ea typeface="华文楷体" pitchFamily="2" charset="-122"/>
                <a:cs typeface="Times New Roman" pitchFamily="18" charset="0"/>
              </a:rPr>
              <a:t>中国海关结构图</a:t>
            </a:r>
            <a:r>
              <a:rPr altLang="zh-CN" sz="1800" dirty="0" smtClean="0">
                <a:solidFill>
                  <a:srgbClr val="000000"/>
                </a:solidFill>
                <a:latin typeface="华文楷体" pitchFamily="2" charset="-122"/>
                <a:ea typeface="华文楷体" pitchFamily="2" charset="-122"/>
                <a:cs typeface="Times New Roman" pitchFamily="18" charset="0"/>
              </a:rPr>
              <a:t>——</a:t>
            </a:r>
            <a:r>
              <a:rPr lang="zh-CN" altLang="en-US" sz="1800" dirty="0" smtClean="0">
                <a:solidFill>
                  <a:srgbClr val="000000"/>
                </a:solidFill>
                <a:latin typeface="华文楷体" pitchFamily="2" charset="-122"/>
                <a:ea typeface="华文楷体" pitchFamily="2" charset="-122"/>
                <a:cs typeface="Times New Roman" pitchFamily="18" charset="0"/>
              </a:rPr>
              <a:t>垂直领导体系</a:t>
            </a:r>
            <a:endParaRPr altLang="zh-CN" sz="1800" dirty="0" smtClean="0">
              <a:solidFill>
                <a:srgbClr val="000000"/>
              </a:solidFill>
              <a:latin typeface="华文楷体" pitchFamily="2" charset="-122"/>
              <a:ea typeface="华文楷体" pitchFamily="2" charset="-122"/>
              <a:cs typeface="Times New Roman" pitchFamily="18" charset="0"/>
            </a:endParaRPr>
          </a:p>
        </p:txBody>
      </p:sp>
      <p:sp>
        <p:nvSpPr>
          <p:cNvPr id="15" name="Freeform 4"/>
          <p:cNvSpPr>
            <a:spLocks/>
          </p:cNvSpPr>
          <p:nvPr>
            <p:custDataLst>
              <p:tags r:id="rId1"/>
            </p:custDataLst>
          </p:nvPr>
        </p:nvSpPr>
        <p:spPr bwMode="blackWhite">
          <a:xfrm>
            <a:off x="4355976" y="2564904"/>
            <a:ext cx="2376264" cy="533400"/>
          </a:xfrm>
          <a:custGeom>
            <a:avLst/>
            <a:gdLst>
              <a:gd name="T0" fmla="*/ 2147483647 w 2676"/>
              <a:gd name="T1" fmla="*/ 0 h 798"/>
              <a:gd name="T2" fmla="*/ 2147483647 w 2676"/>
              <a:gd name="T3" fmla="*/ 0 h 798"/>
              <a:gd name="T4" fmla="*/ 0 w 2676"/>
              <a:gd name="T5" fmla="*/ 2147483647 h 798"/>
              <a:gd name="T6" fmla="*/ 2147483647 w 2676"/>
              <a:gd name="T7" fmla="*/ 2147483647 h 798"/>
              <a:gd name="T8" fmla="*/ 2147483647 w 2676"/>
              <a:gd name="T9" fmla="*/ 0 h 798"/>
              <a:gd name="T10" fmla="*/ 0 60000 65536"/>
              <a:gd name="T11" fmla="*/ 0 60000 65536"/>
              <a:gd name="T12" fmla="*/ 0 60000 65536"/>
              <a:gd name="T13" fmla="*/ 0 60000 65536"/>
              <a:gd name="T14" fmla="*/ 0 60000 65536"/>
              <a:gd name="T15" fmla="*/ 0 w 2676"/>
              <a:gd name="T16" fmla="*/ 0 h 798"/>
              <a:gd name="T17" fmla="*/ 2676 w 2676"/>
              <a:gd name="T18" fmla="*/ 798 h 798"/>
            </a:gdLst>
            <a:ahLst/>
            <a:cxnLst>
              <a:cxn ang="T10">
                <a:pos x="T0" y="T1"/>
              </a:cxn>
              <a:cxn ang="T11">
                <a:pos x="T2" y="T3"/>
              </a:cxn>
              <a:cxn ang="T12">
                <a:pos x="T4" y="T5"/>
              </a:cxn>
              <a:cxn ang="T13">
                <a:pos x="T6" y="T7"/>
              </a:cxn>
              <a:cxn ang="T14">
                <a:pos x="T8" y="T9"/>
              </a:cxn>
            </a:cxnLst>
            <a:rect l="T15" t="T16" r="T17" b="T18"/>
            <a:pathLst>
              <a:path w="2676" h="798">
                <a:moveTo>
                  <a:pt x="2229" y="0"/>
                </a:moveTo>
                <a:lnTo>
                  <a:pt x="446" y="0"/>
                </a:lnTo>
                <a:lnTo>
                  <a:pt x="0" y="797"/>
                </a:lnTo>
                <a:lnTo>
                  <a:pt x="2675" y="797"/>
                </a:lnTo>
                <a:lnTo>
                  <a:pt x="2229" y="0"/>
                </a:lnTo>
              </a:path>
            </a:pathLst>
          </a:custGeom>
          <a:solidFill>
            <a:srgbClr val="4066AA"/>
          </a:solidFill>
          <a:ln w="12700" cap="rnd">
            <a:solidFill>
              <a:srgbClr val="FFFFFF"/>
            </a:solidFill>
            <a:round/>
            <a:headEnd/>
            <a:tailEnd/>
          </a:ln>
        </p:spPr>
        <p:txBody>
          <a:bodyPr lIns="36000" tIns="36000" rIns="36000" bIns="36000" anchor="ctr" anchorCtr="0">
            <a:noAutofit/>
          </a:bodyPr>
          <a:lstStyle/>
          <a:p>
            <a:pPr algn="ctr" fontAlgn="base">
              <a:spcBef>
                <a:spcPct val="0"/>
              </a:spcBef>
              <a:spcAft>
                <a:spcPct val="0"/>
              </a:spcAft>
            </a:pPr>
            <a:r>
              <a:rPr lang="zh-CN" altLang="en-US" sz="1600" kern="0" dirty="0" smtClean="0">
                <a:solidFill>
                  <a:srgbClr val="FFFFFF"/>
                </a:solidFill>
                <a:latin typeface="华文楷体" pitchFamily="2" charset="-122"/>
                <a:ea typeface="华文楷体" pitchFamily="2" charset="-122"/>
                <a:cs typeface="Arial Unicode MS" pitchFamily="34" charset="-122"/>
              </a:rPr>
              <a:t>分署（特派办）</a:t>
            </a:r>
            <a:endParaRPr lang="en-US" sz="1600" b="1" kern="0" dirty="0">
              <a:solidFill>
                <a:srgbClr val="FFFFFF"/>
              </a:solidFill>
              <a:latin typeface="华文楷体" pitchFamily="2" charset="-122"/>
              <a:ea typeface="华文楷体" pitchFamily="2" charset="-122"/>
              <a:cs typeface="Arial Unicode MS" pitchFamily="34" charset="-122"/>
            </a:endParaRPr>
          </a:p>
        </p:txBody>
      </p:sp>
    </p:spTree>
    <p:extLst>
      <p:ext uri="{BB962C8B-B14F-4D97-AF65-F5344CB8AC3E}">
        <p14:creationId xmlns:p14="http://schemas.microsoft.com/office/powerpoint/2010/main" val="3763796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Oval 50"/>
          <p:cNvSpPr>
            <a:spLocks noChangeArrowheads="1"/>
          </p:cNvSpPr>
          <p:nvPr/>
        </p:nvSpPr>
        <p:spPr bwMode="auto">
          <a:xfrm>
            <a:off x="2699941" y="2708052"/>
            <a:ext cx="2305050" cy="1368425"/>
          </a:xfrm>
          <a:prstGeom prst="ellipse">
            <a:avLst/>
          </a:prstGeom>
          <a:noFill/>
          <a:ln w="6350">
            <a:solidFill>
              <a:schemeClr val="tx1"/>
            </a:solidFill>
            <a:round/>
            <a:headEnd/>
            <a:tailEnd/>
          </a:ln>
        </p:spPr>
        <p:txBody>
          <a:bodyPr wrap="none" lIns="0" tIns="0" rIns="0" bIns="0" anchor="ctr"/>
          <a:lstStyle/>
          <a:p>
            <a:endParaRPr lang="en-US"/>
          </a:p>
        </p:txBody>
      </p:sp>
      <p:sp>
        <p:nvSpPr>
          <p:cNvPr id="1042" name="Rectangle 4"/>
          <p:cNvSpPr>
            <a:spLocks noGrp="1" noChangeArrowheads="1"/>
          </p:cNvSpPr>
          <p:nvPr>
            <p:ph type="title"/>
          </p:nvPr>
        </p:nvSpPr>
        <p:spPr/>
        <p:txBody>
          <a:bodyPr/>
          <a:lstStyle/>
          <a:p>
            <a:pPr eaLnBrk="1" hangingPunct="1"/>
            <a:r>
              <a:rPr lang="zh-CN" altLang="en-GB" dirty="0" smtClean="0">
                <a:latin typeface="华文楷体" pitchFamily="2" charset="-122"/>
                <a:ea typeface="华文楷体" pitchFamily="2" charset="-122"/>
              </a:rPr>
              <a:t>特许权使用费的相关问题</a:t>
            </a:r>
          </a:p>
        </p:txBody>
      </p:sp>
      <p:grpSp>
        <p:nvGrpSpPr>
          <p:cNvPr id="2" name="Diagram 25"/>
          <p:cNvGrpSpPr>
            <a:grpSpLocks noChangeAspect="1"/>
          </p:cNvGrpSpPr>
          <p:nvPr/>
        </p:nvGrpSpPr>
        <p:grpSpPr bwMode="auto">
          <a:xfrm>
            <a:off x="1115616" y="1196752"/>
            <a:ext cx="5688012" cy="4321175"/>
            <a:chOff x="1111" y="1117"/>
            <a:chExt cx="3583" cy="2722"/>
          </a:xfrm>
        </p:grpSpPr>
        <p:graphicFrame>
          <p:nvGraphicFramePr>
            <p:cNvPr id="6" name="Diagram 5"/>
            <p:cNvGraphicFramePr/>
            <p:nvPr/>
          </p:nvGraphicFramePr>
          <p:xfrm>
            <a:off x="1111" y="1117"/>
            <a:ext cx="3583" cy="2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49"/>
            <p:cNvSpPr txBox="1">
              <a:spLocks noChangeArrowheads="1"/>
            </p:cNvSpPr>
            <p:nvPr/>
          </p:nvSpPr>
          <p:spPr bwMode="auto">
            <a:xfrm>
              <a:off x="2071" y="2175"/>
              <a:ext cx="1535"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zh-CN" altLang="en-GB" sz="2400" b="1" i="0" u="none" strike="noStrike" cap="none" normalizeH="0" baseline="0" smtClean="0">
                  <a:ln>
                    <a:noFill/>
                  </a:ln>
                  <a:solidFill>
                    <a:schemeClr val="tx1"/>
                  </a:solidFill>
                  <a:effectLst/>
                  <a:ea typeface="宋体" panose="02010600030101010101" pitchFamily="2" charset="-122"/>
                </a:rPr>
                <a:t>无形资产 </a:t>
              </a:r>
              <a:r>
                <a:rPr kumimoji="0" lang="en-GB" altLang="zh-CN" sz="2400" b="1" i="0" u="none" strike="noStrike" cap="none" normalizeH="0" baseline="0" smtClean="0">
                  <a:ln>
                    <a:noFill/>
                  </a:ln>
                  <a:solidFill>
                    <a:schemeClr val="tx1"/>
                  </a:solidFill>
                  <a:effectLst/>
                  <a:ea typeface="宋体" panose="02010600030101010101" pitchFamily="2" charset="-122"/>
                </a:rPr>
                <a:t>/ </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zh-CN" altLang="en-GB" sz="2400" b="1" i="0" u="none" strike="noStrike" cap="none" normalizeH="0" baseline="0" smtClean="0">
                  <a:ln>
                    <a:noFill/>
                  </a:ln>
                  <a:solidFill>
                    <a:schemeClr val="tx1"/>
                  </a:solidFill>
                  <a:effectLst/>
                  <a:ea typeface="宋体" panose="02010600030101010101" pitchFamily="2" charset="-122"/>
                </a:rPr>
                <a:t>特许权使用费</a:t>
              </a:r>
            </a:p>
          </p:txBody>
        </p:sp>
        <p:sp>
          <p:nvSpPr>
            <p:cNvPr id="4" name="Text Box 56"/>
            <p:cNvSpPr txBox="1">
              <a:spLocks noChangeArrowheads="1"/>
            </p:cNvSpPr>
            <p:nvPr/>
          </p:nvSpPr>
          <p:spPr bwMode="auto">
            <a:xfrm>
              <a:off x="1111" y="2976"/>
              <a:ext cx="68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400" b="0" i="0" u="sng" strike="noStrike" cap="none" normalizeH="0" baseline="0" smtClean="0">
                  <a:ln>
                    <a:noFill/>
                  </a:ln>
                  <a:solidFill>
                    <a:schemeClr val="tx1"/>
                  </a:solidFill>
                  <a:effectLst/>
                  <a:latin typeface="Arial" panose="020B0604020202020204" pitchFamily="34" charset="0"/>
                  <a:ea typeface="宋体" panose="02010600030101010101" pitchFamily="2" charset="-122"/>
                </a:rPr>
                <a:t>售付汇凭证</a:t>
              </a:r>
            </a:p>
          </p:txBody>
        </p:sp>
        <p:sp>
          <p:nvSpPr>
            <p:cNvPr id="5" name="Text Box 57"/>
            <p:cNvSpPr txBox="1">
              <a:spLocks noChangeArrowheads="1"/>
            </p:cNvSpPr>
            <p:nvPr/>
          </p:nvSpPr>
          <p:spPr bwMode="auto">
            <a:xfrm>
              <a:off x="1203" y="1344"/>
              <a:ext cx="861"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400" b="0" i="0" u="sng" strike="noStrike" cap="none" normalizeH="0" baseline="0" smtClean="0">
                  <a:ln>
                    <a:noFill/>
                  </a:ln>
                  <a:solidFill>
                    <a:schemeClr val="tx1"/>
                  </a:solidFill>
                  <a:effectLst/>
                  <a:latin typeface="Arial" panose="020B0604020202020204" pitchFamily="34" charset="0"/>
                  <a:ea typeface="宋体" panose="02010600030101010101" pitchFamily="2" charset="-122"/>
                </a:rPr>
                <a:t>合同登记</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zh-CN" altLang="en-US" sz="1400" b="0" i="0" u="sng" strike="noStrike" cap="none" normalizeH="0" baseline="0" smtClean="0">
                  <a:ln>
                    <a:noFill/>
                  </a:ln>
                  <a:solidFill>
                    <a:schemeClr val="tx1"/>
                  </a:solidFill>
                  <a:effectLst/>
                  <a:latin typeface="Arial" panose="020B0604020202020204" pitchFamily="34" charset="0"/>
                  <a:ea typeface="宋体" panose="02010600030101010101" pitchFamily="2" charset="-122"/>
                </a:rPr>
                <a:t>合同变更</a:t>
              </a:r>
            </a:p>
          </p:txBody>
        </p:sp>
      </p:grpSp>
      <p:sp>
        <p:nvSpPr>
          <p:cNvPr id="1043" name="Text Box 53"/>
          <p:cNvSpPr txBox="1">
            <a:spLocks noChangeArrowheads="1"/>
          </p:cNvSpPr>
          <p:nvPr/>
        </p:nvSpPr>
        <p:spPr bwMode="auto">
          <a:xfrm>
            <a:off x="5797153" y="1280888"/>
            <a:ext cx="2303463" cy="984885"/>
          </a:xfrm>
          <a:prstGeom prst="rect">
            <a:avLst/>
          </a:prstGeom>
          <a:noFill/>
          <a:ln w="6350">
            <a:noFill/>
            <a:miter lim="800000"/>
            <a:headEnd/>
            <a:tailEnd/>
          </a:ln>
        </p:spPr>
        <p:txBody>
          <a:bodyPr wrap="square" lIns="0" tIns="0" rIns="0" bIns="0">
            <a:spAutoFit/>
          </a:bodyPr>
          <a:lstStyle/>
          <a:p>
            <a:pPr>
              <a:spcBef>
                <a:spcPct val="50000"/>
              </a:spcBef>
            </a:pPr>
            <a:r>
              <a:rPr lang="zh-CN" altLang="en-US" sz="1600" b="0" u="sng" dirty="0">
                <a:latin typeface="华文楷体" pitchFamily="2" charset="-122"/>
                <a:ea typeface="华文楷体" pitchFamily="2" charset="-122"/>
              </a:rPr>
              <a:t>税前扣除</a:t>
            </a:r>
          </a:p>
          <a:p>
            <a:pPr>
              <a:spcBef>
                <a:spcPct val="50000"/>
              </a:spcBef>
            </a:pPr>
            <a:r>
              <a:rPr lang="zh-CN" altLang="en-US" sz="1600" b="0" u="sng" dirty="0">
                <a:latin typeface="华文楷体" pitchFamily="2" charset="-122"/>
                <a:ea typeface="华文楷体" pitchFamily="2" charset="-122"/>
              </a:rPr>
              <a:t>预提所得税</a:t>
            </a:r>
          </a:p>
          <a:p>
            <a:pPr>
              <a:spcBef>
                <a:spcPct val="50000"/>
              </a:spcBef>
            </a:pPr>
            <a:r>
              <a:rPr lang="zh-CN" altLang="en-US" sz="1600" b="0" u="sng" dirty="0">
                <a:latin typeface="华文楷体" pitchFamily="2" charset="-122"/>
                <a:ea typeface="华文楷体" pitchFamily="2" charset="-122"/>
              </a:rPr>
              <a:t>非居民税务登记及申报</a:t>
            </a:r>
          </a:p>
        </p:txBody>
      </p:sp>
      <p:sp>
        <p:nvSpPr>
          <p:cNvPr id="1044" name="Text Box 54"/>
          <p:cNvSpPr txBox="1">
            <a:spLocks noChangeArrowheads="1"/>
          </p:cNvSpPr>
          <p:nvPr/>
        </p:nvSpPr>
        <p:spPr bwMode="auto">
          <a:xfrm>
            <a:off x="6516291" y="3370039"/>
            <a:ext cx="863600" cy="984885"/>
          </a:xfrm>
          <a:prstGeom prst="rect">
            <a:avLst/>
          </a:prstGeom>
          <a:noFill/>
          <a:ln w="6350">
            <a:noFill/>
            <a:miter lim="800000"/>
            <a:headEnd/>
            <a:tailEnd/>
          </a:ln>
        </p:spPr>
        <p:txBody>
          <a:bodyPr lIns="0" tIns="0" rIns="0" bIns="0">
            <a:spAutoFit/>
          </a:bodyPr>
          <a:lstStyle/>
          <a:p>
            <a:pPr>
              <a:spcBef>
                <a:spcPct val="50000"/>
              </a:spcBef>
            </a:pPr>
            <a:r>
              <a:rPr lang="zh-CN" altLang="en-US" sz="1600" u="sng" dirty="0">
                <a:latin typeface="华文楷体" pitchFamily="2" charset="-122"/>
                <a:ea typeface="华文楷体" pitchFamily="2" charset="-122"/>
              </a:rPr>
              <a:t>开发</a:t>
            </a:r>
          </a:p>
          <a:p>
            <a:pPr>
              <a:spcBef>
                <a:spcPct val="50000"/>
              </a:spcBef>
            </a:pPr>
            <a:r>
              <a:rPr lang="zh-CN" altLang="en-US" sz="1600" u="sng" dirty="0">
                <a:latin typeface="华文楷体" pitchFamily="2" charset="-122"/>
                <a:ea typeface="华文楷体" pitchFamily="2" charset="-122"/>
              </a:rPr>
              <a:t>使用</a:t>
            </a:r>
          </a:p>
          <a:p>
            <a:pPr>
              <a:spcBef>
                <a:spcPct val="50000"/>
              </a:spcBef>
            </a:pPr>
            <a:r>
              <a:rPr lang="zh-CN" altLang="en-US" sz="1600" u="sng" dirty="0">
                <a:latin typeface="华文楷体" pitchFamily="2" charset="-122"/>
                <a:ea typeface="华文楷体" pitchFamily="2" charset="-122"/>
              </a:rPr>
              <a:t>定价</a:t>
            </a:r>
          </a:p>
        </p:txBody>
      </p:sp>
      <p:sp>
        <p:nvSpPr>
          <p:cNvPr id="1045" name="Text Box 55"/>
          <p:cNvSpPr txBox="1">
            <a:spLocks noChangeArrowheads="1"/>
          </p:cNvSpPr>
          <p:nvPr/>
        </p:nvSpPr>
        <p:spPr bwMode="auto">
          <a:xfrm>
            <a:off x="3709591" y="5273452"/>
            <a:ext cx="1366837" cy="615553"/>
          </a:xfrm>
          <a:prstGeom prst="rect">
            <a:avLst/>
          </a:prstGeom>
          <a:noFill/>
          <a:ln w="6350">
            <a:noFill/>
            <a:miter lim="800000"/>
            <a:headEnd/>
            <a:tailEnd/>
          </a:ln>
        </p:spPr>
        <p:txBody>
          <a:bodyPr lIns="0" tIns="0" rIns="0" bIns="0">
            <a:spAutoFit/>
          </a:bodyPr>
          <a:lstStyle/>
          <a:p>
            <a:pPr>
              <a:spcBef>
                <a:spcPct val="50000"/>
              </a:spcBef>
            </a:pPr>
            <a:r>
              <a:rPr lang="zh-CN" altLang="en-US" sz="1600" b="0" u="sng" dirty="0">
                <a:latin typeface="华文楷体" pitchFamily="2" charset="-122"/>
                <a:ea typeface="华文楷体" pitchFamily="2" charset="-122"/>
              </a:rPr>
              <a:t>海关估价</a:t>
            </a:r>
          </a:p>
          <a:p>
            <a:pPr>
              <a:spcBef>
                <a:spcPct val="50000"/>
              </a:spcBef>
            </a:pPr>
            <a:r>
              <a:rPr lang="zh-CN" altLang="en-US" sz="1600" b="0" u="sng" dirty="0">
                <a:latin typeface="华文楷体" pitchFamily="2" charset="-122"/>
                <a:ea typeface="华文楷体" pitchFamily="2" charset="-122"/>
              </a:rPr>
              <a:t>申报、补税</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5052" y="188640"/>
            <a:ext cx="6778625" cy="57626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schemeClr val="bg1"/>
                </a:solidFill>
                <a:effectLst/>
                <a:uLnTx/>
                <a:uFillTx/>
                <a:latin typeface="Arial" charset="0"/>
                <a:ea typeface="STKaiti" pitchFamily="2" charset="-122"/>
                <a:cs typeface="Arial" charset="0"/>
              </a:rPr>
              <a:t>海关</a:t>
            </a:r>
            <a:r>
              <a:rPr lang="zh-CN" altLang="en-US" sz="2000" b="1" dirty="0" smtClean="0">
                <a:solidFill>
                  <a:schemeClr val="bg1"/>
                </a:solidFill>
                <a:latin typeface="Arial" charset="0"/>
                <a:ea typeface="STKaiti" pitchFamily="2" charset="-122"/>
                <a:cs typeface="Arial" charset="0"/>
              </a:rPr>
              <a:t>总署</a:t>
            </a:r>
            <a:r>
              <a:rPr kumimoji="0" lang="zh-CN" altLang="en-US" sz="2000" b="1" i="0" u="none" strike="noStrike" kern="1200" cap="none" spc="0" normalizeH="0" baseline="0" noProof="0" dirty="0" smtClean="0">
                <a:ln>
                  <a:noFill/>
                </a:ln>
                <a:solidFill>
                  <a:schemeClr val="bg1"/>
                </a:solidFill>
                <a:effectLst/>
                <a:uLnTx/>
                <a:uFillTx/>
                <a:latin typeface="Arial" charset="0"/>
                <a:ea typeface="STKaiti" pitchFamily="2" charset="-122"/>
                <a:cs typeface="Arial" charset="0"/>
              </a:rPr>
              <a:t>组织机构</a:t>
            </a:r>
            <a:endParaRPr kumimoji="0" lang="en-US" altLang="zh-CN" sz="2000" b="1" i="0" u="none" strike="noStrike" kern="1200" cap="none" spc="0" normalizeH="0" baseline="0" noProof="0" dirty="0" smtClean="0">
              <a:ln>
                <a:noFill/>
              </a:ln>
              <a:solidFill>
                <a:schemeClr val="bg1"/>
              </a:solidFill>
              <a:effectLst/>
              <a:uLnTx/>
              <a:uFillTx/>
              <a:latin typeface="Arial" charset="0"/>
              <a:ea typeface="STKaiti" pitchFamily="2" charset="-122"/>
              <a:cs typeface="Arial" charset="0"/>
            </a:endParaRPr>
          </a:p>
        </p:txBody>
      </p:sp>
      <p:cxnSp>
        <p:nvCxnSpPr>
          <p:cNvPr id="5" name="Elbow Connector 4"/>
          <p:cNvCxnSpPr>
            <a:stCxn id="17" idx="2"/>
            <a:endCxn id="18" idx="0"/>
          </p:cNvCxnSpPr>
          <p:nvPr/>
        </p:nvCxnSpPr>
        <p:spPr>
          <a:xfrm rot="5400000">
            <a:off x="2552700" y="76200"/>
            <a:ext cx="457200" cy="33528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7" idx="2"/>
            <a:endCxn id="21" idx="0"/>
          </p:cNvCxnSpPr>
          <p:nvPr/>
        </p:nvCxnSpPr>
        <p:spPr>
          <a:xfrm rot="16200000" flipH="1">
            <a:off x="4381500" y="1600200"/>
            <a:ext cx="457200" cy="3048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17" idx="2"/>
            <a:endCxn id="23" idx="0"/>
          </p:cNvCxnSpPr>
          <p:nvPr/>
        </p:nvCxnSpPr>
        <p:spPr>
          <a:xfrm rot="16200000" flipH="1">
            <a:off x="6019800" y="-38100"/>
            <a:ext cx="457200" cy="35814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29000" y="1066800"/>
            <a:ext cx="2057400" cy="457200"/>
          </a:xfrm>
          <a:prstGeom prst="rect">
            <a:avLst/>
          </a:prstGeom>
          <a:solidFill>
            <a:srgbClr val="00338D"/>
          </a:solidFill>
          <a:ln>
            <a:noFill/>
          </a:ln>
          <a:effectLst>
            <a:outerShdw blurRad="50800" dist="50800" dir="5400000" algn="ctr" rotWithShape="0">
              <a:srgbClr val="000000">
                <a:alpha val="5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a:defRPr/>
            </a:pPr>
            <a:r>
              <a:rPr lang="zh-CN" altLang="en-US" sz="1600" b="1" dirty="0" smtClean="0">
                <a:solidFill>
                  <a:srgbClr val="FFFFFF"/>
                </a:solidFill>
                <a:latin typeface="华文楷体" pitchFamily="2" charset="-122"/>
                <a:ea typeface="华文楷体" pitchFamily="2" charset="-122"/>
              </a:rPr>
              <a:t>海关总署组织机构</a:t>
            </a:r>
            <a:endParaRPr lang="en-GB" altLang="en-US" sz="1600" b="1" dirty="0">
              <a:solidFill>
                <a:srgbClr val="FFFFFF"/>
              </a:solidFill>
              <a:latin typeface="华文楷体" pitchFamily="2" charset="-122"/>
              <a:ea typeface="华文楷体" pitchFamily="2" charset="-122"/>
            </a:endParaRPr>
          </a:p>
        </p:txBody>
      </p:sp>
      <p:sp>
        <p:nvSpPr>
          <p:cNvPr id="18" name="Rectangle 17"/>
          <p:cNvSpPr/>
          <p:nvPr/>
        </p:nvSpPr>
        <p:spPr>
          <a:xfrm>
            <a:off x="533400" y="1981200"/>
            <a:ext cx="1143000" cy="3810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机关部门</a:t>
            </a:r>
            <a:endParaRPr lang="en-GB" altLang="en-US" sz="1400" b="1" dirty="0">
              <a:solidFill>
                <a:srgbClr val="000000"/>
              </a:solidFill>
              <a:latin typeface="华文楷体" pitchFamily="2" charset="-122"/>
              <a:ea typeface="华文楷体" pitchFamily="2" charset="-122"/>
            </a:endParaRPr>
          </a:p>
        </p:txBody>
      </p:sp>
      <p:sp>
        <p:nvSpPr>
          <p:cNvPr id="21" name="Rectangle 20"/>
          <p:cNvSpPr/>
          <p:nvPr/>
        </p:nvSpPr>
        <p:spPr>
          <a:xfrm>
            <a:off x="4191000" y="1981200"/>
            <a:ext cx="1143000" cy="3810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派驻机构</a:t>
            </a:r>
            <a:endParaRPr lang="en-GB" altLang="en-US" sz="1400" b="1" dirty="0">
              <a:solidFill>
                <a:srgbClr val="000000"/>
              </a:solidFill>
              <a:latin typeface="华文楷体" pitchFamily="2" charset="-122"/>
              <a:ea typeface="华文楷体" pitchFamily="2" charset="-122"/>
            </a:endParaRPr>
          </a:p>
        </p:txBody>
      </p:sp>
      <p:sp>
        <p:nvSpPr>
          <p:cNvPr id="23" name="Rectangle 22"/>
          <p:cNvSpPr/>
          <p:nvPr/>
        </p:nvSpPr>
        <p:spPr>
          <a:xfrm>
            <a:off x="7848600" y="1981200"/>
            <a:ext cx="381000" cy="13716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驻外机构</a:t>
            </a:r>
            <a:endParaRPr lang="zh-CN" altLang="en-US" sz="1400" b="1" dirty="0">
              <a:solidFill>
                <a:srgbClr val="000000"/>
              </a:solidFill>
              <a:latin typeface="华文楷体" pitchFamily="2" charset="-122"/>
              <a:ea typeface="华文楷体" pitchFamily="2" charset="-122"/>
            </a:endParaRPr>
          </a:p>
        </p:txBody>
      </p:sp>
      <p:cxnSp>
        <p:nvCxnSpPr>
          <p:cNvPr id="299" name="Straight Connector 298"/>
          <p:cNvCxnSpPr/>
          <p:nvPr/>
        </p:nvCxnSpPr>
        <p:spPr>
          <a:xfrm>
            <a:off x="6172200" y="1752600"/>
            <a:ext cx="0" cy="22860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7086600" y="1752600"/>
            <a:ext cx="0" cy="22860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04" name="Elbow Connector 303"/>
          <p:cNvCxnSpPr>
            <a:stCxn id="18" idx="2"/>
          </p:cNvCxnSpPr>
          <p:nvPr/>
        </p:nvCxnSpPr>
        <p:spPr>
          <a:xfrm rot="5400000">
            <a:off x="590550" y="2381252"/>
            <a:ext cx="533400" cy="4953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14" name="Shape 313"/>
          <p:cNvCxnSpPr>
            <a:stCxn id="18" idx="2"/>
          </p:cNvCxnSpPr>
          <p:nvPr/>
        </p:nvCxnSpPr>
        <p:spPr>
          <a:xfrm rot="16200000" flipH="1">
            <a:off x="2386012" y="1081091"/>
            <a:ext cx="266700" cy="2828925"/>
          </a:xfrm>
          <a:prstGeom prst="bentConnector2">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3914775" y="2628900"/>
            <a:ext cx="0" cy="22860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317" name="TextBox 316"/>
          <p:cNvSpPr txBox="1"/>
          <p:nvPr/>
        </p:nvSpPr>
        <p:spPr>
          <a:xfrm>
            <a:off x="457200" y="2895600"/>
            <a:ext cx="4343400" cy="1219200"/>
          </a:xfrm>
          <a:prstGeom prst="rect">
            <a:avLst/>
          </a:prstGeom>
          <a:noFill/>
        </p:spPr>
        <p:txBody>
          <a:bodyPr vert="eaVert" wrap="square" lIns="54000" tIns="54000" rIns="54000" bIns="54000" rtlCol="0">
            <a:noAutofit/>
          </a:bodyPr>
          <a:lstStyle/>
          <a:p>
            <a:endParaRPr lang="en-GB" sz="900" dirty="0" smtClean="0">
              <a:latin typeface="Arial" pitchFamily="34" charset="0"/>
              <a:cs typeface="Arial" pitchFamily="34" charset="0"/>
            </a:endParaRPr>
          </a:p>
        </p:txBody>
      </p:sp>
      <p:sp>
        <p:nvSpPr>
          <p:cNvPr id="319" name="TextBox 318"/>
          <p:cNvSpPr txBox="1"/>
          <p:nvPr/>
        </p:nvSpPr>
        <p:spPr>
          <a:xfrm>
            <a:off x="2209800" y="3505200"/>
            <a:ext cx="1066800" cy="685800"/>
          </a:xfrm>
          <a:prstGeom prst="rect">
            <a:avLst/>
          </a:prstGeom>
          <a:noFill/>
        </p:spPr>
        <p:txBody>
          <a:bodyPr vert="eaVert" wrap="square" lIns="54000" tIns="54000" rIns="54000" bIns="54000" rtlCol="0">
            <a:noAutofit/>
          </a:bodyPr>
          <a:lstStyle/>
          <a:p>
            <a:endParaRPr lang="en-GB" sz="900" dirty="0" smtClean="0">
              <a:latin typeface="Arial" pitchFamily="34" charset="0"/>
              <a:cs typeface="Arial" pitchFamily="34" charset="0"/>
            </a:endParaRPr>
          </a:p>
        </p:txBody>
      </p:sp>
      <p:sp>
        <p:nvSpPr>
          <p:cNvPr id="321" name="TextBox 320"/>
          <p:cNvSpPr txBox="1"/>
          <p:nvPr/>
        </p:nvSpPr>
        <p:spPr>
          <a:xfrm>
            <a:off x="152400" y="2895600"/>
            <a:ext cx="3886200" cy="2667000"/>
          </a:xfrm>
          <a:prstGeom prst="rect">
            <a:avLst/>
          </a:prstGeom>
          <a:noFill/>
        </p:spPr>
        <p:txBody>
          <a:bodyPr vert="eaVert" wrap="square" lIns="54000" tIns="54000" rIns="54000" bIns="54000" rtlCol="0">
            <a:noAutofit/>
          </a:bodyPr>
          <a:lstStyle/>
          <a:p>
            <a:r>
              <a:rPr lang="zh-CN" altLang="en-US" sz="1400" dirty="0" smtClean="0">
                <a:latin typeface="华文楷体" pitchFamily="2" charset="-122"/>
                <a:ea typeface="华文楷体" pitchFamily="2" charset="-122"/>
                <a:cs typeface="Arial" pitchFamily="34" charset="0"/>
              </a:rPr>
              <a:t>督察内审司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政治部办公室</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思想政治工作办公室</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人事教育司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关务保障司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财务司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国际合作司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科技发展司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缉私局</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稽查司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综合统计司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加工贸易及保税监管司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监管司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关税征管司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政策法规司</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办公厅</a:t>
            </a:r>
            <a:endParaRPr lang="en-GB" sz="1400" dirty="0" smtClean="0">
              <a:latin typeface="华文楷体" pitchFamily="2" charset="-122"/>
              <a:ea typeface="华文楷体" pitchFamily="2" charset="-122"/>
              <a:cs typeface="Arial" pitchFamily="34" charset="0"/>
            </a:endParaRPr>
          </a:p>
        </p:txBody>
      </p:sp>
      <p:cxnSp>
        <p:nvCxnSpPr>
          <p:cNvPr id="325" name="Elbow Connector 324"/>
          <p:cNvCxnSpPr>
            <a:stCxn id="21" idx="2"/>
          </p:cNvCxnSpPr>
          <p:nvPr/>
        </p:nvCxnSpPr>
        <p:spPr>
          <a:xfrm rot="5400000">
            <a:off x="4476750" y="2533652"/>
            <a:ext cx="457200" cy="1143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27" name="Elbow Connector 326"/>
          <p:cNvCxnSpPr>
            <a:stCxn id="21" idx="2"/>
          </p:cNvCxnSpPr>
          <p:nvPr/>
        </p:nvCxnSpPr>
        <p:spPr>
          <a:xfrm rot="16200000" flipH="1">
            <a:off x="4629150" y="2495552"/>
            <a:ext cx="457200" cy="1905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4572000" y="2780928"/>
            <a:ext cx="609600" cy="2819400"/>
          </a:xfrm>
          <a:prstGeom prst="rect">
            <a:avLst/>
          </a:prstGeom>
          <a:noFill/>
        </p:spPr>
        <p:txBody>
          <a:bodyPr vert="eaVert" wrap="square" lIns="54000" tIns="54000" rIns="54000" bIns="54000" rtlCol="0">
            <a:noAutofit/>
          </a:bodyPr>
          <a:lstStyle/>
          <a:p>
            <a:r>
              <a:rPr lang="zh-CN" altLang="en-US" sz="1400" dirty="0" smtClean="0">
                <a:latin typeface="华文楷体" pitchFamily="2" charset="-122"/>
                <a:ea typeface="华文楷体" pitchFamily="2" charset="-122"/>
                <a:cs typeface="Arial" pitchFamily="34" charset="0"/>
              </a:rPr>
              <a:t>中央纪委</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监察部驻海关总署纪检组</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监察局</a:t>
            </a:r>
            <a:endParaRPr lang="en-GB" sz="1400" dirty="0" smtClean="0">
              <a:latin typeface="华文楷体" pitchFamily="2" charset="-122"/>
              <a:ea typeface="华文楷体" pitchFamily="2" charset="-122"/>
              <a:cs typeface="Arial" pitchFamily="34" charset="0"/>
            </a:endParaRPr>
          </a:p>
        </p:txBody>
      </p:sp>
      <p:sp>
        <p:nvSpPr>
          <p:cNvPr id="329" name="Rectangle 328"/>
          <p:cNvSpPr/>
          <p:nvPr/>
        </p:nvSpPr>
        <p:spPr>
          <a:xfrm>
            <a:off x="5943600" y="1981200"/>
            <a:ext cx="457200" cy="16764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在京直属事业单位</a:t>
            </a:r>
            <a:endParaRPr lang="en-GB" altLang="en-US" sz="1400" b="1" dirty="0">
              <a:solidFill>
                <a:srgbClr val="000000"/>
              </a:solidFill>
              <a:latin typeface="华文楷体" pitchFamily="2" charset="-122"/>
              <a:ea typeface="华文楷体" pitchFamily="2" charset="-122"/>
            </a:endParaRPr>
          </a:p>
        </p:txBody>
      </p:sp>
      <p:sp>
        <p:nvSpPr>
          <p:cNvPr id="330" name="Rectangle 329"/>
          <p:cNvSpPr/>
          <p:nvPr/>
        </p:nvSpPr>
        <p:spPr>
          <a:xfrm>
            <a:off x="6934200" y="1981200"/>
            <a:ext cx="381000" cy="12192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社会团体</a:t>
            </a:r>
            <a:endParaRPr lang="en-GB" altLang="en-US" sz="1400" b="1" dirty="0">
              <a:solidFill>
                <a:srgbClr val="000000"/>
              </a:solidFill>
              <a:latin typeface="华文楷体" pitchFamily="2" charset="-122"/>
              <a:ea typeface="华文楷体" pitchFamily="2" charset="-122"/>
            </a:endParaRPr>
          </a:p>
        </p:txBody>
      </p:sp>
      <p:cxnSp>
        <p:nvCxnSpPr>
          <p:cNvPr id="347" name="Elbow Connector 346"/>
          <p:cNvCxnSpPr/>
          <p:nvPr/>
        </p:nvCxnSpPr>
        <p:spPr>
          <a:xfrm rot="5400000">
            <a:off x="5886450" y="3829052"/>
            <a:ext cx="457200" cy="1143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48" name="Elbow Connector 347"/>
          <p:cNvCxnSpPr/>
          <p:nvPr/>
        </p:nvCxnSpPr>
        <p:spPr>
          <a:xfrm rot="16200000" flipH="1">
            <a:off x="6038850" y="3790952"/>
            <a:ext cx="457200" cy="1905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49" name="Elbow Connector 348"/>
          <p:cNvCxnSpPr/>
          <p:nvPr/>
        </p:nvCxnSpPr>
        <p:spPr>
          <a:xfrm rot="5400000">
            <a:off x="6800850" y="3371852"/>
            <a:ext cx="457200" cy="1143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50" name="Elbow Connector 349"/>
          <p:cNvCxnSpPr/>
          <p:nvPr/>
        </p:nvCxnSpPr>
        <p:spPr>
          <a:xfrm rot="16200000" flipH="1">
            <a:off x="6953250" y="3333752"/>
            <a:ext cx="457200" cy="1905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51" name="Elbow Connector 350"/>
          <p:cNvCxnSpPr/>
          <p:nvPr/>
        </p:nvCxnSpPr>
        <p:spPr>
          <a:xfrm rot="5400000">
            <a:off x="7715250" y="3524252"/>
            <a:ext cx="457200" cy="1143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352" name="Elbow Connector 351"/>
          <p:cNvCxnSpPr/>
          <p:nvPr/>
        </p:nvCxnSpPr>
        <p:spPr>
          <a:xfrm rot="16200000" flipH="1">
            <a:off x="8001000" y="3352800"/>
            <a:ext cx="457200" cy="4572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353" name="TextBox 352"/>
          <p:cNvSpPr txBox="1"/>
          <p:nvPr/>
        </p:nvSpPr>
        <p:spPr>
          <a:xfrm>
            <a:off x="5867400" y="4114800"/>
            <a:ext cx="685800" cy="2209800"/>
          </a:xfrm>
          <a:prstGeom prst="rect">
            <a:avLst/>
          </a:prstGeom>
          <a:noFill/>
        </p:spPr>
        <p:txBody>
          <a:bodyPr vert="eaVert" wrap="square" lIns="54000" tIns="54000" rIns="54000" bIns="54000" rtlCol="0">
            <a:noAutofit/>
          </a:bodyPr>
          <a:lstStyle/>
          <a:p>
            <a:r>
              <a:rPr lang="zh-CN" altLang="en-US" sz="1200" dirty="0" smtClean="0">
                <a:latin typeface="华文楷体" pitchFamily="2" charset="-122"/>
                <a:ea typeface="华文楷体" pitchFamily="2" charset="-122"/>
                <a:cs typeface="Arial" pitchFamily="34" charset="0"/>
              </a:rPr>
              <a:t>海关总署机关服务中心</a:t>
            </a:r>
            <a:endParaRPr lang="en-US" altLang="zh-CN" sz="1200" dirty="0" smtClean="0">
              <a:latin typeface="华文楷体" pitchFamily="2" charset="-122"/>
              <a:ea typeface="华文楷体" pitchFamily="2" charset="-122"/>
              <a:cs typeface="Arial" pitchFamily="34" charset="0"/>
            </a:endParaRPr>
          </a:p>
          <a:p>
            <a:r>
              <a:rPr lang="zh-CN" altLang="en-US" sz="1200" dirty="0" smtClean="0">
                <a:latin typeface="华文楷体" pitchFamily="2" charset="-122"/>
                <a:ea typeface="华文楷体" pitchFamily="2" charset="-122"/>
                <a:cs typeface="Arial" pitchFamily="34" charset="0"/>
              </a:rPr>
              <a:t>全国海关教育培训中心</a:t>
            </a:r>
            <a:endParaRPr lang="en-US" altLang="zh-CN" sz="1200" dirty="0" smtClean="0">
              <a:latin typeface="华文楷体" pitchFamily="2" charset="-122"/>
              <a:ea typeface="华文楷体" pitchFamily="2" charset="-122"/>
              <a:cs typeface="Arial" pitchFamily="34" charset="0"/>
            </a:endParaRPr>
          </a:p>
          <a:p>
            <a:r>
              <a:rPr lang="zh-CN" altLang="en-US" sz="1200" dirty="0" smtClean="0">
                <a:latin typeface="华文楷体" pitchFamily="2" charset="-122"/>
                <a:ea typeface="华文楷体" pitchFamily="2" charset="-122"/>
                <a:cs typeface="Arial" pitchFamily="34" charset="0"/>
              </a:rPr>
              <a:t>中国海关出版社等</a:t>
            </a:r>
            <a:endParaRPr lang="en-GB" sz="1200" dirty="0" smtClean="0">
              <a:latin typeface="华文楷体" pitchFamily="2" charset="-122"/>
              <a:ea typeface="华文楷体" pitchFamily="2" charset="-122"/>
              <a:cs typeface="Arial" pitchFamily="34" charset="0"/>
            </a:endParaRPr>
          </a:p>
        </p:txBody>
      </p:sp>
      <p:sp>
        <p:nvSpPr>
          <p:cNvPr id="354" name="TextBox 353"/>
          <p:cNvSpPr txBox="1"/>
          <p:nvPr/>
        </p:nvSpPr>
        <p:spPr>
          <a:xfrm>
            <a:off x="6858000" y="3657600"/>
            <a:ext cx="685800" cy="2590800"/>
          </a:xfrm>
          <a:prstGeom prst="rect">
            <a:avLst/>
          </a:prstGeom>
          <a:noFill/>
        </p:spPr>
        <p:txBody>
          <a:bodyPr vert="eaVert" wrap="square" lIns="54000" tIns="54000" rIns="54000" bIns="54000" rtlCol="0">
            <a:noAutofit/>
          </a:bodyPr>
          <a:lstStyle/>
          <a:p>
            <a:r>
              <a:rPr lang="zh-CN" altLang="en-US" sz="1400" dirty="0" smtClean="0">
                <a:latin typeface="华文楷体" pitchFamily="2" charset="-122"/>
                <a:ea typeface="华文楷体" pitchFamily="2" charset="-122"/>
                <a:cs typeface="Arial" pitchFamily="34" charset="0"/>
              </a:rPr>
              <a:t>中国海关学会</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中国口岸协会</a:t>
            </a:r>
            <a:endParaRPr lang="en-US" altLang="zh-CN" sz="1400" dirty="0" smtClean="0">
              <a:latin typeface="华文楷体" pitchFamily="2" charset="-122"/>
              <a:ea typeface="华文楷体" pitchFamily="2" charset="-122"/>
              <a:cs typeface="Arial" pitchFamily="34" charset="0"/>
            </a:endParaRPr>
          </a:p>
          <a:p>
            <a:r>
              <a:rPr lang="zh-CN" altLang="en-US" sz="1400" dirty="0" smtClean="0">
                <a:latin typeface="华文楷体" pitchFamily="2" charset="-122"/>
                <a:ea typeface="华文楷体" pitchFamily="2" charset="-122"/>
                <a:cs typeface="Arial" pitchFamily="34" charset="0"/>
              </a:rPr>
              <a:t>中国报关协会等</a:t>
            </a:r>
            <a:endParaRPr lang="en-US" altLang="zh-CN" sz="1400" dirty="0" smtClean="0">
              <a:latin typeface="华文楷体" pitchFamily="2" charset="-122"/>
              <a:ea typeface="华文楷体" pitchFamily="2" charset="-122"/>
              <a:cs typeface="Arial" pitchFamily="34" charset="0"/>
            </a:endParaRPr>
          </a:p>
          <a:p>
            <a:endParaRPr lang="en-GB" sz="1400" dirty="0" smtClean="0">
              <a:latin typeface="华文楷体" pitchFamily="2" charset="-122"/>
              <a:ea typeface="华文楷体" pitchFamily="2" charset="-122"/>
              <a:cs typeface="Arial" pitchFamily="34" charset="0"/>
            </a:endParaRPr>
          </a:p>
        </p:txBody>
      </p:sp>
      <p:sp>
        <p:nvSpPr>
          <p:cNvPr id="355" name="TextBox 354"/>
          <p:cNvSpPr txBox="1"/>
          <p:nvPr/>
        </p:nvSpPr>
        <p:spPr>
          <a:xfrm>
            <a:off x="7696200" y="3733800"/>
            <a:ext cx="990600" cy="2590800"/>
          </a:xfrm>
          <a:prstGeom prst="rect">
            <a:avLst/>
          </a:prstGeom>
          <a:noFill/>
        </p:spPr>
        <p:txBody>
          <a:bodyPr vert="eaVert" wrap="square" lIns="54000" tIns="54000" rIns="54000" bIns="54000" rtlCol="0">
            <a:noAutofit/>
          </a:bodyPr>
          <a:lstStyle/>
          <a:p>
            <a:r>
              <a:rPr lang="zh-CN" altLang="en-US" sz="1200" dirty="0" smtClean="0">
                <a:latin typeface="华文楷体" pitchFamily="2" charset="-122"/>
                <a:ea typeface="华文楷体" pitchFamily="2" charset="-122"/>
                <a:cs typeface="Arial" pitchFamily="34" charset="0"/>
              </a:rPr>
              <a:t>中华人民共和国驻欧洲联盟使团海关处、中华人民共和国驻俄罗斯联邦大使馆海关处、中华人民共和国驻美利坚合众国大使馆海关组</a:t>
            </a:r>
            <a:endParaRPr lang="en-GB" sz="1200" dirty="0" smtClean="0">
              <a:latin typeface="华文楷体" pitchFamily="2" charset="-122"/>
              <a:ea typeface="华文楷体" pitchFamily="2" charset="-122"/>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5663" y="260648"/>
            <a:ext cx="6778625" cy="57626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smtClean="0">
                <a:ln>
                  <a:noFill/>
                </a:ln>
                <a:solidFill>
                  <a:schemeClr val="bg1"/>
                </a:solidFill>
                <a:effectLst/>
                <a:uLnTx/>
                <a:uFillTx/>
                <a:latin typeface="Arial" charset="0"/>
                <a:ea typeface="STKaiti" pitchFamily="2" charset="-122"/>
                <a:cs typeface="Arial" charset="0"/>
              </a:rPr>
              <a:t>北京海关组织机构</a:t>
            </a:r>
            <a:endParaRPr kumimoji="0" lang="en-US" altLang="zh-CN" sz="2000" b="1" i="0" u="none" strike="noStrike" kern="1200" cap="none" spc="0" normalizeH="0" baseline="0" noProof="0" dirty="0" smtClean="0">
              <a:ln>
                <a:noFill/>
              </a:ln>
              <a:solidFill>
                <a:schemeClr val="bg1"/>
              </a:solidFill>
              <a:effectLst/>
              <a:uLnTx/>
              <a:uFillTx/>
              <a:latin typeface="Arial" charset="0"/>
              <a:ea typeface="STKaiti" pitchFamily="2" charset="-122"/>
              <a:cs typeface="Arial" charset="0"/>
            </a:endParaRPr>
          </a:p>
        </p:txBody>
      </p:sp>
      <p:cxnSp>
        <p:nvCxnSpPr>
          <p:cNvPr id="5" name="Elbow Connector 4"/>
          <p:cNvCxnSpPr>
            <a:stCxn id="17" idx="2"/>
            <a:endCxn id="18" idx="0"/>
          </p:cNvCxnSpPr>
          <p:nvPr/>
        </p:nvCxnSpPr>
        <p:spPr>
          <a:xfrm rot="5400000">
            <a:off x="2591686" y="72656"/>
            <a:ext cx="457200" cy="33528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a:stCxn id="17" idx="2"/>
            <a:endCxn id="21" idx="0"/>
          </p:cNvCxnSpPr>
          <p:nvPr/>
        </p:nvCxnSpPr>
        <p:spPr>
          <a:xfrm rot="5400000">
            <a:off x="3834701" y="1306145"/>
            <a:ext cx="447675" cy="8763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17" idx="2"/>
            <a:endCxn id="23" idx="0"/>
          </p:cNvCxnSpPr>
          <p:nvPr/>
        </p:nvCxnSpPr>
        <p:spPr>
          <a:xfrm rot="16200000" flipH="1">
            <a:off x="5989186" y="27956"/>
            <a:ext cx="457200" cy="34422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467986" y="1063256"/>
            <a:ext cx="2057400" cy="457200"/>
          </a:xfrm>
          <a:prstGeom prst="rect">
            <a:avLst/>
          </a:prstGeom>
          <a:solidFill>
            <a:srgbClr val="00338D"/>
          </a:solidFill>
          <a:ln>
            <a:noFill/>
          </a:ln>
          <a:effectLst>
            <a:outerShdw blurRad="50800" dist="50800" dir="5400000" algn="ctr" rotWithShape="0">
              <a:srgbClr val="000000">
                <a:alpha val="59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a:defRPr/>
            </a:pPr>
            <a:r>
              <a:rPr lang="zh-CN" altLang="en-US" sz="1600" b="1" dirty="0" smtClean="0">
                <a:solidFill>
                  <a:srgbClr val="FFFFFF"/>
                </a:solidFill>
                <a:latin typeface="华文楷体" pitchFamily="2" charset="-122"/>
                <a:ea typeface="华文楷体" pitchFamily="2" charset="-122"/>
              </a:rPr>
              <a:t>北京海关组织机构</a:t>
            </a:r>
            <a:endParaRPr lang="en-GB" altLang="en-US" sz="1600" b="1" dirty="0">
              <a:solidFill>
                <a:srgbClr val="FFFFFF"/>
              </a:solidFill>
              <a:latin typeface="华文楷体" pitchFamily="2" charset="-122"/>
              <a:ea typeface="华文楷体" pitchFamily="2" charset="-122"/>
            </a:endParaRPr>
          </a:p>
        </p:txBody>
      </p:sp>
      <p:sp>
        <p:nvSpPr>
          <p:cNvPr id="18" name="Rectangle 17"/>
          <p:cNvSpPr/>
          <p:nvPr/>
        </p:nvSpPr>
        <p:spPr>
          <a:xfrm>
            <a:off x="572386" y="1977656"/>
            <a:ext cx="1143000" cy="3810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机关部门</a:t>
            </a:r>
            <a:endParaRPr lang="en-GB" altLang="en-US" sz="1400" b="1" dirty="0">
              <a:solidFill>
                <a:srgbClr val="000000"/>
              </a:solidFill>
              <a:latin typeface="华文楷体" pitchFamily="2" charset="-122"/>
              <a:ea typeface="华文楷体" pitchFamily="2" charset="-122"/>
            </a:endParaRPr>
          </a:p>
        </p:txBody>
      </p:sp>
      <p:sp>
        <p:nvSpPr>
          <p:cNvPr id="21" name="Rectangle 20"/>
          <p:cNvSpPr/>
          <p:nvPr/>
        </p:nvSpPr>
        <p:spPr>
          <a:xfrm>
            <a:off x="3048886" y="1968131"/>
            <a:ext cx="1143000" cy="3810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隶属海关、办事处</a:t>
            </a:r>
            <a:endParaRPr lang="en-GB" altLang="en-US" sz="1400" b="1" dirty="0">
              <a:solidFill>
                <a:srgbClr val="000000"/>
              </a:solidFill>
              <a:latin typeface="华文楷体" pitchFamily="2" charset="-122"/>
              <a:ea typeface="华文楷体" pitchFamily="2" charset="-122"/>
            </a:endParaRPr>
          </a:p>
        </p:txBody>
      </p:sp>
      <p:sp>
        <p:nvSpPr>
          <p:cNvPr id="23" name="Rectangle 22"/>
          <p:cNvSpPr/>
          <p:nvPr/>
        </p:nvSpPr>
        <p:spPr>
          <a:xfrm>
            <a:off x="7367386" y="1977656"/>
            <a:ext cx="1143000" cy="3810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400" b="1" dirty="0" smtClean="0">
                <a:solidFill>
                  <a:srgbClr val="000000"/>
                </a:solidFill>
                <a:latin typeface="华文楷体" pitchFamily="2" charset="-122"/>
                <a:ea typeface="华文楷体" pitchFamily="2" charset="-122"/>
              </a:rPr>
              <a:t>事业单位</a:t>
            </a:r>
            <a:endParaRPr lang="zh-CN" altLang="en-US" sz="1400" b="1" dirty="0">
              <a:solidFill>
                <a:srgbClr val="000000"/>
              </a:solidFill>
              <a:latin typeface="华文楷体" pitchFamily="2" charset="-122"/>
              <a:ea typeface="华文楷体" pitchFamily="2" charset="-122"/>
            </a:endParaRPr>
          </a:p>
        </p:txBody>
      </p:sp>
      <p:cxnSp>
        <p:nvCxnSpPr>
          <p:cNvPr id="199" name="Straight Connector 198"/>
          <p:cNvCxnSpPr>
            <a:stCxn id="18" idx="2"/>
          </p:cNvCxnSpPr>
          <p:nvPr/>
        </p:nvCxnSpPr>
        <p:spPr>
          <a:xfrm>
            <a:off x="1143886" y="2358656"/>
            <a:ext cx="0" cy="32385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04" name="Elbow Connector 203"/>
          <p:cNvCxnSpPr>
            <a:stCxn id="21" idx="2"/>
          </p:cNvCxnSpPr>
          <p:nvPr/>
        </p:nvCxnSpPr>
        <p:spPr>
          <a:xfrm rot="5400000">
            <a:off x="3296536" y="2406283"/>
            <a:ext cx="381000" cy="2667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09" name="Elbow Connector 208"/>
          <p:cNvCxnSpPr>
            <a:stCxn id="21" idx="2"/>
          </p:cNvCxnSpPr>
          <p:nvPr/>
        </p:nvCxnSpPr>
        <p:spPr>
          <a:xfrm rot="16200000" flipH="1">
            <a:off x="3601336" y="2368183"/>
            <a:ext cx="381000" cy="3429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3953761" y="2539631"/>
            <a:ext cx="47625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4430011" y="2539635"/>
            <a:ext cx="0" cy="180975"/>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382386" y="2539631"/>
            <a:ext cx="47625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858636" y="2539635"/>
            <a:ext cx="0" cy="180975"/>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858636" y="2539631"/>
            <a:ext cx="47625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5334886" y="2539635"/>
            <a:ext cx="0" cy="180975"/>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2629786" y="2739656"/>
            <a:ext cx="304800" cy="838200"/>
          </a:xfrm>
          <a:prstGeom prst="rect">
            <a:avLst/>
          </a:prstGeom>
          <a:noFill/>
        </p:spPr>
        <p:txBody>
          <a:bodyPr wrap="square" lIns="54000" tIns="54000" rIns="54000" bIns="54000" rtlCol="0">
            <a:noAutofit/>
          </a:bodyPr>
          <a:lstStyle/>
          <a:p>
            <a:endParaRPr lang="en-GB" sz="900" dirty="0" smtClean="0">
              <a:latin typeface="Arial" pitchFamily="34" charset="0"/>
              <a:cs typeface="Arial" pitchFamily="34" charset="0"/>
            </a:endParaRPr>
          </a:p>
        </p:txBody>
      </p:sp>
      <p:sp>
        <p:nvSpPr>
          <p:cNvPr id="231" name="Rectangle 230"/>
          <p:cNvSpPr/>
          <p:nvPr/>
        </p:nvSpPr>
        <p:spPr>
          <a:xfrm>
            <a:off x="3163186" y="2739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驻邮局办事处</a:t>
            </a:r>
            <a:endParaRPr lang="en-GB" altLang="en-US" sz="1200" dirty="0" smtClean="0">
              <a:solidFill>
                <a:srgbClr val="000000"/>
              </a:solidFill>
              <a:latin typeface="华文楷体" pitchFamily="2" charset="-122"/>
              <a:ea typeface="华文楷体" pitchFamily="2" charset="-122"/>
            </a:endParaRPr>
          </a:p>
        </p:txBody>
      </p:sp>
      <p:sp>
        <p:nvSpPr>
          <p:cNvPr id="234" name="Rectangle 233"/>
          <p:cNvSpPr/>
          <p:nvPr/>
        </p:nvSpPr>
        <p:spPr>
          <a:xfrm>
            <a:off x="3772786" y="2739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150" dirty="0" smtClean="0">
                <a:solidFill>
                  <a:srgbClr val="000000"/>
                </a:solidFill>
                <a:latin typeface="华文楷体" pitchFamily="2" charset="-122"/>
                <a:ea typeface="华文楷体" pitchFamily="2" charset="-122"/>
              </a:rPr>
              <a:t>驻</a:t>
            </a:r>
            <a:r>
              <a:rPr lang="zh-CN" altLang="en-US" sz="1200" dirty="0" smtClean="0">
                <a:solidFill>
                  <a:srgbClr val="000000"/>
                </a:solidFill>
                <a:latin typeface="华文楷体" pitchFamily="2" charset="-122"/>
                <a:ea typeface="华文楷体" pitchFamily="2" charset="-122"/>
              </a:rPr>
              <a:t>朝阳办事处</a:t>
            </a:r>
            <a:endParaRPr lang="en-GB" altLang="en-US" sz="1200" dirty="0" smtClean="0">
              <a:solidFill>
                <a:srgbClr val="000000"/>
              </a:solidFill>
              <a:latin typeface="华文楷体" pitchFamily="2" charset="-122"/>
              <a:ea typeface="华文楷体" pitchFamily="2" charset="-122"/>
            </a:endParaRPr>
          </a:p>
        </p:txBody>
      </p:sp>
      <p:sp>
        <p:nvSpPr>
          <p:cNvPr id="235" name="Rectangle 234"/>
          <p:cNvSpPr/>
          <p:nvPr/>
        </p:nvSpPr>
        <p:spPr>
          <a:xfrm>
            <a:off x="4306186" y="2739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defTabSz="533400">
              <a:lnSpc>
                <a:spcPct val="90000"/>
              </a:lnSpc>
              <a:spcAft>
                <a:spcPct val="35000"/>
              </a:spcAft>
              <a:defRPr/>
            </a:pPr>
            <a:r>
              <a:rPr lang="zh-CN" altLang="en-US" sz="1150" dirty="0" smtClean="0">
                <a:solidFill>
                  <a:srgbClr val="000000"/>
                </a:solidFill>
                <a:latin typeface="华文楷体" pitchFamily="2" charset="-122"/>
                <a:ea typeface="华文楷体" pitchFamily="2" charset="-122"/>
              </a:rPr>
              <a:t>驻车站办事处</a:t>
            </a:r>
            <a:endParaRPr lang="en-GB" altLang="en-US" sz="1200" dirty="0" smtClean="0">
              <a:solidFill>
                <a:srgbClr val="000000"/>
              </a:solidFill>
              <a:latin typeface="华文楷体" pitchFamily="2" charset="-122"/>
              <a:ea typeface="华文楷体" pitchFamily="2" charset="-122"/>
            </a:endParaRPr>
          </a:p>
        </p:txBody>
      </p:sp>
      <p:sp>
        <p:nvSpPr>
          <p:cNvPr id="236" name="Rectangle 235"/>
          <p:cNvSpPr/>
          <p:nvPr/>
        </p:nvSpPr>
        <p:spPr>
          <a:xfrm>
            <a:off x="4763386" y="2739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150" dirty="0" smtClean="0">
                <a:solidFill>
                  <a:srgbClr val="000000"/>
                </a:solidFill>
                <a:latin typeface="华文楷体" pitchFamily="2" charset="-122"/>
                <a:ea typeface="华文楷体" pitchFamily="2" charset="-122"/>
              </a:rPr>
              <a:t>驻</a:t>
            </a:r>
            <a:r>
              <a:rPr lang="zh-CN" altLang="en-US" sz="1200" dirty="0" smtClean="0">
                <a:solidFill>
                  <a:srgbClr val="000000"/>
                </a:solidFill>
                <a:latin typeface="华文楷体" pitchFamily="2" charset="-122"/>
                <a:ea typeface="华文楷体" pitchFamily="2" charset="-122"/>
              </a:rPr>
              <a:t>平谷办事处</a:t>
            </a:r>
            <a:endParaRPr lang="en-GB" altLang="en-US" sz="1200" dirty="0" smtClean="0">
              <a:solidFill>
                <a:srgbClr val="000000"/>
              </a:solidFill>
              <a:latin typeface="华文楷体" pitchFamily="2" charset="-122"/>
              <a:ea typeface="华文楷体" pitchFamily="2" charset="-122"/>
            </a:endParaRPr>
          </a:p>
        </p:txBody>
      </p:sp>
      <p:sp>
        <p:nvSpPr>
          <p:cNvPr id="237" name="Rectangle 236"/>
          <p:cNvSpPr/>
          <p:nvPr/>
        </p:nvSpPr>
        <p:spPr>
          <a:xfrm>
            <a:off x="5220586" y="2739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驻顺义办事处</a:t>
            </a:r>
            <a:endParaRPr lang="en-GB" altLang="en-US" sz="1200" dirty="0" smtClean="0">
              <a:solidFill>
                <a:srgbClr val="000000"/>
              </a:solidFill>
              <a:latin typeface="华文楷体" pitchFamily="2" charset="-122"/>
              <a:ea typeface="华文楷体" pitchFamily="2" charset="-122"/>
            </a:endParaRPr>
          </a:p>
        </p:txBody>
      </p:sp>
      <p:cxnSp>
        <p:nvCxnSpPr>
          <p:cNvPr id="241" name="Elbow Connector 240"/>
          <p:cNvCxnSpPr>
            <a:stCxn id="21" idx="2"/>
          </p:cNvCxnSpPr>
          <p:nvPr/>
        </p:nvCxnSpPr>
        <p:spPr>
          <a:xfrm rot="5400000">
            <a:off x="1596326" y="3534993"/>
            <a:ext cx="3209925" cy="8382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43" name="Elbow Connector 242"/>
          <p:cNvCxnSpPr>
            <a:stCxn id="21" idx="2"/>
          </p:cNvCxnSpPr>
          <p:nvPr/>
        </p:nvCxnSpPr>
        <p:spPr>
          <a:xfrm rot="16200000" flipH="1">
            <a:off x="2167826" y="3801693"/>
            <a:ext cx="3209925" cy="3048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45" name="Elbow Connector 244"/>
          <p:cNvCxnSpPr>
            <a:stCxn id="21" idx="2"/>
          </p:cNvCxnSpPr>
          <p:nvPr/>
        </p:nvCxnSpPr>
        <p:spPr>
          <a:xfrm rot="16200000" flipH="1">
            <a:off x="2510726" y="3458793"/>
            <a:ext cx="3209925" cy="9906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47" name="Elbow Connector 246"/>
          <p:cNvCxnSpPr/>
          <p:nvPr/>
        </p:nvCxnSpPr>
        <p:spPr>
          <a:xfrm rot="16200000" flipH="1">
            <a:off x="2896486" y="3158756"/>
            <a:ext cx="3048000" cy="16002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a:xfrm>
            <a:off x="2629786" y="4644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首都机场海关</a:t>
            </a:r>
            <a:endParaRPr lang="en-GB" altLang="en-US" sz="1200" dirty="0">
              <a:solidFill>
                <a:srgbClr val="000000"/>
              </a:solidFill>
              <a:latin typeface="华文楷体" pitchFamily="2" charset="-122"/>
              <a:ea typeface="华文楷体" pitchFamily="2" charset="-122"/>
            </a:endParaRPr>
          </a:p>
        </p:txBody>
      </p:sp>
      <p:sp>
        <p:nvSpPr>
          <p:cNvPr id="249" name="Rectangle 248"/>
          <p:cNvSpPr/>
          <p:nvPr/>
        </p:nvSpPr>
        <p:spPr>
          <a:xfrm>
            <a:off x="3620386" y="4644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中关村海关</a:t>
            </a:r>
            <a:endParaRPr lang="en-GB" altLang="en-US" sz="1200" dirty="0">
              <a:solidFill>
                <a:srgbClr val="000000"/>
              </a:solidFill>
              <a:latin typeface="华文楷体" pitchFamily="2" charset="-122"/>
              <a:ea typeface="华文楷体" pitchFamily="2" charset="-122"/>
            </a:endParaRPr>
          </a:p>
        </p:txBody>
      </p:sp>
      <p:sp>
        <p:nvSpPr>
          <p:cNvPr id="250" name="Rectangle 249"/>
          <p:cNvSpPr/>
          <p:nvPr/>
        </p:nvSpPr>
        <p:spPr>
          <a:xfrm>
            <a:off x="4382386" y="4644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天竺海关</a:t>
            </a:r>
            <a:endParaRPr lang="en-GB" altLang="en-US" sz="1200" dirty="0">
              <a:solidFill>
                <a:srgbClr val="000000"/>
              </a:solidFill>
              <a:latin typeface="华文楷体" pitchFamily="2" charset="-122"/>
              <a:ea typeface="华文楷体" pitchFamily="2" charset="-122"/>
            </a:endParaRPr>
          </a:p>
        </p:txBody>
      </p:sp>
      <p:sp>
        <p:nvSpPr>
          <p:cNvPr id="251" name="Rectangle 250"/>
          <p:cNvSpPr/>
          <p:nvPr/>
        </p:nvSpPr>
        <p:spPr>
          <a:xfrm>
            <a:off x="5068186" y="4568456"/>
            <a:ext cx="381000" cy="1679944"/>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100" dirty="0" smtClean="0">
                <a:solidFill>
                  <a:srgbClr val="000000"/>
                </a:solidFill>
                <a:latin typeface="华文楷体" pitchFamily="2" charset="-122"/>
                <a:ea typeface="华文楷体" pitchFamily="2" charset="-122"/>
              </a:rPr>
              <a:t>北京经济技术开发区海关</a:t>
            </a:r>
            <a:endParaRPr lang="en-GB" altLang="en-US" sz="1100" dirty="0">
              <a:solidFill>
                <a:srgbClr val="000000"/>
              </a:solidFill>
              <a:latin typeface="华文楷体" pitchFamily="2" charset="-122"/>
              <a:ea typeface="华文楷体" pitchFamily="2" charset="-122"/>
            </a:endParaRPr>
          </a:p>
        </p:txBody>
      </p:sp>
      <p:cxnSp>
        <p:nvCxnSpPr>
          <p:cNvPr id="253" name="Elbow Connector 252"/>
          <p:cNvCxnSpPr/>
          <p:nvPr/>
        </p:nvCxnSpPr>
        <p:spPr>
          <a:xfrm flipV="1">
            <a:off x="5449186" y="4339856"/>
            <a:ext cx="914400" cy="6858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5906386" y="5025656"/>
            <a:ext cx="2286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5906386" y="5025656"/>
            <a:ext cx="0" cy="91440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5906386" y="5940056"/>
            <a:ext cx="5334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5906386" y="4720856"/>
            <a:ext cx="4572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906386" y="5482856"/>
            <a:ext cx="45720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72" name="Elbow Connector 271"/>
          <p:cNvCxnSpPr/>
          <p:nvPr/>
        </p:nvCxnSpPr>
        <p:spPr>
          <a:xfrm rot="5400000">
            <a:off x="7258936" y="2406283"/>
            <a:ext cx="381000" cy="2667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73" name="Elbow Connector 272"/>
          <p:cNvCxnSpPr/>
          <p:nvPr/>
        </p:nvCxnSpPr>
        <p:spPr>
          <a:xfrm rot="16200000" flipH="1">
            <a:off x="7563736" y="2368183"/>
            <a:ext cx="381000" cy="342900"/>
          </a:xfrm>
          <a:prstGeom prst="bentConnector3">
            <a:avLst>
              <a:gd name="adj1" fmla="val 50000"/>
            </a:avLst>
          </a:prstGeom>
          <a:ln>
            <a:solidFill>
              <a:srgbClr val="747678"/>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16161" y="2539631"/>
            <a:ext cx="476250" cy="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125586" y="2739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基建办公室</a:t>
            </a:r>
            <a:endParaRPr lang="en-GB" altLang="en-US" sz="1200" dirty="0">
              <a:solidFill>
                <a:srgbClr val="000000"/>
              </a:solidFill>
              <a:latin typeface="华文楷体" pitchFamily="2" charset="-122"/>
              <a:ea typeface="华文楷体" pitchFamily="2" charset="-122"/>
            </a:endParaRPr>
          </a:p>
        </p:txBody>
      </p:sp>
      <p:sp>
        <p:nvSpPr>
          <p:cNvPr id="276" name="Rectangle 275"/>
          <p:cNvSpPr/>
          <p:nvPr/>
        </p:nvSpPr>
        <p:spPr>
          <a:xfrm>
            <a:off x="7703289" y="2739656"/>
            <a:ext cx="3810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机关服务中心</a:t>
            </a:r>
            <a:endParaRPr lang="en-GB" altLang="en-US" sz="1200" dirty="0">
              <a:solidFill>
                <a:srgbClr val="000000"/>
              </a:solidFill>
              <a:latin typeface="华文楷体" pitchFamily="2" charset="-122"/>
              <a:ea typeface="华文楷体" pitchFamily="2" charset="-122"/>
            </a:endParaRPr>
          </a:p>
        </p:txBody>
      </p:sp>
      <p:sp>
        <p:nvSpPr>
          <p:cNvPr id="277" name="Rectangle 276"/>
          <p:cNvSpPr/>
          <p:nvPr/>
        </p:nvSpPr>
        <p:spPr>
          <a:xfrm>
            <a:off x="8268586" y="2739656"/>
            <a:ext cx="609600" cy="990600"/>
          </a:xfrm>
          <a:prstGeom prst="rect">
            <a:avLst/>
          </a:prstGeom>
          <a:solidFill>
            <a:srgbClr val="98C6EA"/>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中国电子口岸数据中心北京分中心</a:t>
            </a:r>
            <a:endParaRPr lang="en-GB" altLang="en-US" sz="1200" dirty="0">
              <a:solidFill>
                <a:srgbClr val="000000"/>
              </a:solidFill>
              <a:latin typeface="华文楷体" pitchFamily="2" charset="-122"/>
              <a:ea typeface="华文楷体" pitchFamily="2" charset="-122"/>
            </a:endParaRPr>
          </a:p>
        </p:txBody>
      </p:sp>
      <p:cxnSp>
        <p:nvCxnSpPr>
          <p:cNvPr id="286" name="Straight Connector 285"/>
          <p:cNvCxnSpPr/>
          <p:nvPr/>
        </p:nvCxnSpPr>
        <p:spPr>
          <a:xfrm>
            <a:off x="8420986" y="2511056"/>
            <a:ext cx="0" cy="228600"/>
          </a:xfrm>
          <a:prstGeom prst="line">
            <a:avLst/>
          </a:prstGeom>
          <a:ln>
            <a:solidFill>
              <a:srgbClr val="747678"/>
            </a:solidFill>
          </a:ln>
        </p:spPr>
        <p:style>
          <a:lnRef idx="1">
            <a:schemeClr val="accent1"/>
          </a:lnRef>
          <a:fillRef idx="0">
            <a:schemeClr val="accent1"/>
          </a:fillRef>
          <a:effectRef idx="0">
            <a:schemeClr val="accent1"/>
          </a:effectRef>
          <a:fontRef idx="minor">
            <a:schemeClr val="tx1"/>
          </a:fontRef>
        </p:style>
      </p:cxnSp>
      <p:sp>
        <p:nvSpPr>
          <p:cNvPr id="287" name="Rectangle 286"/>
          <p:cNvSpPr/>
          <p:nvPr/>
        </p:nvSpPr>
        <p:spPr>
          <a:xfrm>
            <a:off x="6134986" y="4187456"/>
            <a:ext cx="1219200" cy="2286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加工贸易监管科</a:t>
            </a:r>
            <a:endParaRPr lang="en-GB" altLang="en-US" sz="1200" dirty="0">
              <a:solidFill>
                <a:srgbClr val="000000"/>
              </a:solidFill>
              <a:latin typeface="华文楷体" pitchFamily="2" charset="-122"/>
              <a:ea typeface="华文楷体" pitchFamily="2" charset="-122"/>
            </a:endParaRPr>
          </a:p>
        </p:txBody>
      </p:sp>
      <p:sp>
        <p:nvSpPr>
          <p:cNvPr id="288" name="Rectangle 287"/>
          <p:cNvSpPr/>
          <p:nvPr/>
        </p:nvSpPr>
        <p:spPr>
          <a:xfrm>
            <a:off x="6134986" y="4568456"/>
            <a:ext cx="1066800" cy="2286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通关科</a:t>
            </a:r>
            <a:endParaRPr lang="en-GB" altLang="en-US" sz="1200" dirty="0">
              <a:solidFill>
                <a:srgbClr val="000000"/>
              </a:solidFill>
              <a:latin typeface="华文楷体" pitchFamily="2" charset="-122"/>
              <a:ea typeface="华文楷体" pitchFamily="2" charset="-122"/>
            </a:endParaRPr>
          </a:p>
        </p:txBody>
      </p:sp>
      <p:sp>
        <p:nvSpPr>
          <p:cNvPr id="289" name="Rectangle 288"/>
          <p:cNvSpPr/>
          <p:nvPr/>
        </p:nvSpPr>
        <p:spPr>
          <a:xfrm>
            <a:off x="6134986" y="4949456"/>
            <a:ext cx="1066800" cy="2286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稽查科</a:t>
            </a:r>
            <a:endParaRPr lang="en-GB" altLang="en-US" sz="1200" dirty="0">
              <a:solidFill>
                <a:srgbClr val="000000"/>
              </a:solidFill>
              <a:latin typeface="华文楷体" pitchFamily="2" charset="-122"/>
              <a:ea typeface="华文楷体" pitchFamily="2" charset="-122"/>
            </a:endParaRPr>
          </a:p>
        </p:txBody>
      </p:sp>
      <p:sp>
        <p:nvSpPr>
          <p:cNvPr id="290" name="Rectangle 289"/>
          <p:cNvSpPr/>
          <p:nvPr/>
        </p:nvSpPr>
        <p:spPr>
          <a:xfrm>
            <a:off x="6134986" y="5368556"/>
            <a:ext cx="1066800" cy="2286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办公室</a:t>
            </a:r>
            <a:endParaRPr lang="en-GB" altLang="en-US" sz="1200" dirty="0">
              <a:solidFill>
                <a:srgbClr val="000000"/>
              </a:solidFill>
              <a:latin typeface="华文楷体" pitchFamily="2" charset="-122"/>
              <a:ea typeface="华文楷体" pitchFamily="2" charset="-122"/>
            </a:endParaRPr>
          </a:p>
        </p:txBody>
      </p:sp>
      <p:sp>
        <p:nvSpPr>
          <p:cNvPr id="291" name="Rectangle 290"/>
          <p:cNvSpPr/>
          <p:nvPr/>
        </p:nvSpPr>
        <p:spPr>
          <a:xfrm>
            <a:off x="6134986" y="5787656"/>
            <a:ext cx="1219200" cy="228600"/>
          </a:xfrm>
          <a:prstGeom prst="rect">
            <a:avLst/>
          </a:prstGeom>
          <a:solidFill>
            <a:srgbClr val="B2D4E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defTabSz="533400">
              <a:lnSpc>
                <a:spcPct val="90000"/>
              </a:lnSpc>
              <a:spcAft>
                <a:spcPct val="35000"/>
              </a:spcAft>
              <a:defRPr/>
            </a:pPr>
            <a:r>
              <a:rPr lang="zh-CN" altLang="en-US" sz="1200" dirty="0" smtClean="0">
                <a:solidFill>
                  <a:srgbClr val="000000"/>
                </a:solidFill>
                <a:latin typeface="华文楷体" pitchFamily="2" charset="-122"/>
                <a:ea typeface="华文楷体" pitchFamily="2" charset="-122"/>
              </a:rPr>
              <a:t>保税物流监管科</a:t>
            </a:r>
            <a:endParaRPr lang="en-GB" altLang="en-US" sz="1200" dirty="0">
              <a:solidFill>
                <a:srgbClr val="000000"/>
              </a:solidFill>
              <a:latin typeface="华文楷体" pitchFamily="2" charset="-122"/>
              <a:ea typeface="华文楷体" pitchFamily="2" charset="-122"/>
            </a:endParaRPr>
          </a:p>
        </p:txBody>
      </p:sp>
      <p:graphicFrame>
        <p:nvGraphicFramePr>
          <p:cNvPr id="58" name="Table 57"/>
          <p:cNvGraphicFramePr>
            <a:graphicFrameLocks noGrp="1"/>
          </p:cNvGraphicFramePr>
          <p:nvPr/>
        </p:nvGraphicFramePr>
        <p:xfrm>
          <a:off x="343786" y="2663456"/>
          <a:ext cx="2133600" cy="3474720"/>
        </p:xfrm>
        <a:graphic>
          <a:graphicData uri="http://schemas.openxmlformats.org/drawingml/2006/table">
            <a:tbl>
              <a:tblPr firstRow="1" bandRow="1">
                <a:tableStyleId>{2D5ABB26-0587-4C30-8999-92F81FD0307C}</a:tableStyleId>
              </a:tblPr>
              <a:tblGrid>
                <a:gridCol w="640080"/>
                <a:gridCol w="640080"/>
                <a:gridCol w="853440"/>
              </a:tblGrid>
              <a:tr h="228600">
                <a:tc>
                  <a:txBody>
                    <a:bodyPr/>
                    <a:lstStyle/>
                    <a:p>
                      <a:r>
                        <a:rPr lang="zh-CN" altLang="en-US" sz="1200" dirty="0" smtClean="0">
                          <a:latin typeface="华文楷体" pitchFamily="2" charset="-122"/>
                          <a:ea typeface="华文楷体" pitchFamily="2" charset="-122"/>
                        </a:rPr>
                        <a:t>办公室</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政治部</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监察室</a:t>
                      </a:r>
                      <a:endParaRPr lang="en-GB" sz="1200" dirty="0">
                        <a:latin typeface="华文楷体" pitchFamily="2" charset="-122"/>
                        <a:ea typeface="华文楷体" pitchFamily="2" charset="-122"/>
                      </a:endParaRPr>
                    </a:p>
                  </a:txBody>
                  <a:tcPr>
                    <a:solidFill>
                      <a:srgbClr val="B2D4EF"/>
                    </a:solidFill>
                  </a:tcPr>
                </a:tc>
              </a:tr>
              <a:tr h="259080">
                <a:tc>
                  <a:txBody>
                    <a:bodyPr/>
                    <a:lstStyle/>
                    <a:p>
                      <a:r>
                        <a:rPr lang="zh-CN" altLang="en-US" sz="1200" dirty="0" smtClean="0">
                          <a:latin typeface="华文楷体" pitchFamily="2" charset="-122"/>
                          <a:ea typeface="华文楷体" pitchFamily="2" charset="-122"/>
                        </a:rPr>
                        <a:t>财务处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技术处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缉私局</a:t>
                      </a:r>
                      <a:endParaRPr lang="en-GB" sz="1200" dirty="0">
                        <a:latin typeface="华文楷体" pitchFamily="2" charset="-122"/>
                        <a:ea typeface="华文楷体" pitchFamily="2" charset="-122"/>
                      </a:endParaRPr>
                    </a:p>
                  </a:txBody>
                  <a:tcPr>
                    <a:solidFill>
                      <a:srgbClr val="B2D4EF"/>
                    </a:solidFill>
                  </a:tcPr>
                </a:tc>
              </a:tr>
              <a:tr h="213360">
                <a:tc>
                  <a:txBody>
                    <a:bodyPr/>
                    <a:lstStyle/>
                    <a:p>
                      <a:r>
                        <a:rPr lang="zh-CN" altLang="en-US" sz="1200" dirty="0" smtClean="0">
                          <a:latin typeface="华文楷体" pitchFamily="2" charset="-122"/>
                          <a:ea typeface="华文楷体" pitchFamily="2" charset="-122"/>
                        </a:rPr>
                        <a:t>法规处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关税处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稽查处</a:t>
                      </a:r>
                      <a:endParaRPr lang="en-GB" sz="1200" dirty="0">
                        <a:latin typeface="华文楷体" pitchFamily="2" charset="-122"/>
                        <a:ea typeface="华文楷体" pitchFamily="2" charset="-122"/>
                      </a:endParaRPr>
                    </a:p>
                  </a:txBody>
                  <a:tcPr>
                    <a:solidFill>
                      <a:srgbClr val="B2D4EF"/>
                    </a:solidFill>
                  </a:tcPr>
                </a:tc>
              </a:tr>
              <a:tr h="396240">
                <a:tc>
                  <a:txBody>
                    <a:bodyPr/>
                    <a:lstStyle/>
                    <a:p>
                      <a:r>
                        <a:rPr lang="zh-CN" altLang="en-US" sz="1200" dirty="0" smtClean="0">
                          <a:latin typeface="华文楷体" pitchFamily="2" charset="-122"/>
                          <a:ea typeface="华文楷体" pitchFamily="2" charset="-122"/>
                        </a:rPr>
                        <a:t>审单处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行邮监管处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关务保障处</a:t>
                      </a:r>
                      <a:endParaRPr lang="en-GB" sz="1200" dirty="0">
                        <a:latin typeface="华文楷体" pitchFamily="2" charset="-122"/>
                        <a:ea typeface="华文楷体" pitchFamily="2" charset="-122"/>
                      </a:endParaRPr>
                    </a:p>
                  </a:txBody>
                  <a:tcPr>
                    <a:solidFill>
                      <a:srgbClr val="B2D4EF"/>
                    </a:solidFill>
                  </a:tcPr>
                </a:tc>
              </a:tr>
              <a:tr h="624840">
                <a:tc>
                  <a:txBody>
                    <a:bodyPr/>
                    <a:lstStyle/>
                    <a:p>
                      <a:r>
                        <a:rPr lang="zh-CN" altLang="en-US" sz="1200" dirty="0" smtClean="0">
                          <a:latin typeface="华文楷体" pitchFamily="2" charset="-122"/>
                          <a:ea typeface="华文楷体" pitchFamily="2" charset="-122"/>
                        </a:rPr>
                        <a:t>综合统计处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风险管理处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加工贸易单耗管理办公室</a:t>
                      </a:r>
                      <a:endParaRPr lang="en-GB" sz="1200" dirty="0">
                        <a:latin typeface="华文楷体" pitchFamily="2" charset="-122"/>
                        <a:ea typeface="华文楷体" pitchFamily="2" charset="-122"/>
                      </a:endParaRPr>
                    </a:p>
                  </a:txBody>
                  <a:tcPr>
                    <a:solidFill>
                      <a:srgbClr val="B2D4EF"/>
                    </a:solidFill>
                  </a:tcPr>
                </a:tc>
              </a:tr>
              <a:tr h="370840">
                <a:tc>
                  <a:txBody>
                    <a:bodyPr/>
                    <a:lstStyle/>
                    <a:p>
                      <a:r>
                        <a:rPr lang="zh-CN" altLang="en-US" sz="1200" dirty="0" smtClean="0">
                          <a:latin typeface="华文楷体" pitchFamily="2" charset="-122"/>
                          <a:ea typeface="华文楷体" pitchFamily="2" charset="-122"/>
                        </a:rPr>
                        <a:t>督察内审处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监管通关处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加工贸易监管处</a:t>
                      </a:r>
                      <a:endParaRPr lang="en-GB" sz="1200" dirty="0">
                        <a:latin typeface="华文楷体" pitchFamily="2" charset="-122"/>
                        <a:ea typeface="华文楷体" pitchFamily="2" charset="-122"/>
                      </a:endParaRPr>
                    </a:p>
                  </a:txBody>
                  <a:tcPr>
                    <a:solidFill>
                      <a:srgbClr val="B2D4EF"/>
                    </a:solidFill>
                  </a:tcPr>
                </a:tc>
              </a:tr>
              <a:tr h="370840">
                <a:tc>
                  <a:txBody>
                    <a:bodyPr/>
                    <a:lstStyle/>
                    <a:p>
                      <a:r>
                        <a:rPr lang="zh-CN" altLang="en-US" sz="1200" dirty="0" smtClean="0">
                          <a:latin typeface="华文楷体" pitchFamily="2" charset="-122"/>
                          <a:ea typeface="华文楷体" pitchFamily="2" charset="-122"/>
                        </a:rPr>
                        <a:t>现场业务一处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现场业务二处</a:t>
                      </a:r>
                      <a:endParaRPr lang="en-GB" sz="1200" dirty="0">
                        <a:latin typeface="华文楷体" pitchFamily="2" charset="-122"/>
                        <a:ea typeface="华文楷体" pitchFamily="2" charset="-122"/>
                      </a:endParaRPr>
                    </a:p>
                  </a:txBody>
                  <a:tcPr>
                    <a:solidFill>
                      <a:srgbClr val="B2D4EF"/>
                    </a:solidFill>
                  </a:tcPr>
                </a:tc>
                <a:tc>
                  <a:txBody>
                    <a:bodyPr/>
                    <a:lstStyle/>
                    <a:p>
                      <a:r>
                        <a:rPr lang="zh-CN" altLang="en-US" sz="1200" dirty="0" smtClean="0">
                          <a:latin typeface="华文楷体" pitchFamily="2" charset="-122"/>
                          <a:ea typeface="华文楷体" pitchFamily="2" charset="-122"/>
                        </a:rPr>
                        <a:t>进出口商品归类办公室</a:t>
                      </a:r>
                      <a:endParaRPr lang="en-GB" sz="1200" dirty="0">
                        <a:latin typeface="华文楷体" pitchFamily="2" charset="-122"/>
                        <a:ea typeface="华文楷体" pitchFamily="2" charset="-122"/>
                      </a:endParaRPr>
                    </a:p>
                  </a:txBody>
                  <a:tcPr>
                    <a:solidFill>
                      <a:srgbClr val="B2D4EF"/>
                    </a:solidFill>
                  </a:tcPr>
                </a:tc>
              </a:tr>
              <a:tr h="370840">
                <a:tc>
                  <a:txBody>
                    <a:bodyPr/>
                    <a:lstStyle/>
                    <a:p>
                      <a:r>
                        <a:rPr lang="zh-CN" altLang="en-US" sz="1200" dirty="0" smtClean="0">
                          <a:latin typeface="华文楷体" pitchFamily="2" charset="-122"/>
                          <a:ea typeface="华文楷体" pitchFamily="2" charset="-122"/>
                        </a:rPr>
                        <a:t>企业管理处</a:t>
                      </a:r>
                      <a:endParaRPr lang="en-GB" sz="1200" dirty="0">
                        <a:latin typeface="华文楷体" pitchFamily="2" charset="-122"/>
                        <a:ea typeface="华文楷体" pitchFamily="2" charset="-122"/>
                      </a:endParaRPr>
                    </a:p>
                  </a:txBody>
                  <a:tcPr>
                    <a:solidFill>
                      <a:srgbClr val="B2D4EF"/>
                    </a:solidFill>
                  </a:tcPr>
                </a:tc>
                <a:tc>
                  <a:txBody>
                    <a:bodyPr/>
                    <a:lstStyle/>
                    <a:p>
                      <a:endParaRPr lang="en-GB" sz="1200" dirty="0">
                        <a:latin typeface="华文楷体" pitchFamily="2" charset="-122"/>
                        <a:ea typeface="华文楷体" pitchFamily="2" charset="-122"/>
                      </a:endParaRPr>
                    </a:p>
                  </a:txBody>
                  <a:tcPr>
                    <a:solidFill>
                      <a:srgbClr val="B2D4EF"/>
                    </a:solidFill>
                  </a:tcPr>
                </a:tc>
                <a:tc>
                  <a:txBody>
                    <a:bodyPr/>
                    <a:lstStyle/>
                    <a:p>
                      <a:endParaRPr lang="en-GB" sz="1200" dirty="0">
                        <a:latin typeface="华文楷体" pitchFamily="2" charset="-122"/>
                        <a:ea typeface="华文楷体" pitchFamily="2" charset="-122"/>
                      </a:endParaRPr>
                    </a:p>
                  </a:txBody>
                  <a:tcPr>
                    <a:solidFill>
                      <a:srgbClr val="B2D4EF"/>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sz="2000" dirty="0" smtClean="0">
                <a:latin typeface="楷体" pitchFamily="49" charset="-122"/>
                <a:ea typeface="楷体" pitchFamily="49" charset="-122"/>
              </a:rPr>
              <a:t>特许权使用费的海关磋商</a:t>
            </a:r>
            <a:endParaRPr lang="zh-CN" altLang="en-GB" sz="2000" dirty="0" smtClean="0">
              <a:latin typeface="楷体" pitchFamily="49" charset="-122"/>
              <a:ea typeface="楷体" pitchFamily="49" charset="-122"/>
            </a:endParaRPr>
          </a:p>
        </p:txBody>
      </p:sp>
      <p:graphicFrame>
        <p:nvGraphicFramePr>
          <p:cNvPr id="5" name="Diagram 4"/>
          <p:cNvGraphicFramePr/>
          <p:nvPr/>
        </p:nvGraphicFramePr>
        <p:xfrm>
          <a:off x="457200" y="1371600"/>
          <a:ext cx="8458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412776"/>
            <a:ext cx="3744416" cy="1152128"/>
          </a:xfrm>
        </p:spPr>
        <p:txBody>
          <a:bodyPr/>
          <a:lstStyle/>
          <a:p>
            <a:r>
              <a:rPr lang="en-US" altLang="zh-CN" dirty="0" smtClean="0">
                <a:latin typeface="Times New Roman" pitchFamily="18" charset="0"/>
                <a:cs typeface="Times New Roman" pitchFamily="18" charset="0"/>
              </a:rPr>
              <a:t>Q&amp;A</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51520" y="4022183"/>
            <a:ext cx="7739063" cy="2143125"/>
          </a:xfrm>
          <a:prstGeom prst="rect">
            <a:avLst/>
          </a:prstGeom>
        </p:spPr>
        <p:txBody>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r>
              <a:rPr lang="en-GB" sz="900" b="0" dirty="0" smtClean="0">
                <a:solidFill>
                  <a:schemeClr val="tx1"/>
                </a:solidFill>
                <a:latin typeface="+mn-lt"/>
                <a:cs typeface="Arial" charset="0"/>
              </a:rPr>
              <a:t>© 2015 </a:t>
            </a:r>
            <a:r>
              <a:rPr lang="en-GB" altLang="zh-CN" sz="900" b="0" dirty="0" smtClean="0">
                <a:solidFill>
                  <a:schemeClr val="tx1"/>
                </a:solidFill>
                <a:latin typeface="+mn-lt"/>
                <a:cs typeface="Arial" charset="0"/>
              </a:rPr>
              <a:t>KPMG Advisory (China) Limited</a:t>
            </a:r>
            <a:r>
              <a:rPr lang="en-GB" sz="900" b="0" dirty="0" smtClean="0">
                <a:solidFill>
                  <a:schemeClr val="tx1"/>
                </a:solidFill>
                <a:latin typeface="+mn-lt"/>
                <a:cs typeface="Arial" charset="0"/>
              </a:rPr>
              <a:t>, a wholly foreign owned enterprise in the People’s Republic of China, is a member firm of the KPMG network of independent member firms affiliated with KPMG International Cooperative (“KPMG International”), a Swiss entity. All rights reserved. </a:t>
            </a:r>
          </a:p>
          <a:p>
            <a:endParaRPr lang="en-GB" sz="900" b="0" dirty="0" smtClean="0">
              <a:solidFill>
                <a:schemeClr val="tx1"/>
              </a:solidFill>
              <a:latin typeface="+mn-lt"/>
              <a:cs typeface="Arial" charset="0"/>
            </a:endParaRPr>
          </a:p>
          <a:p>
            <a:r>
              <a:rPr lang="en-GB" sz="900" b="0" dirty="0" smtClean="0">
                <a:solidFill>
                  <a:schemeClr val="tx1"/>
                </a:solidFill>
                <a:latin typeface="+mn-lt"/>
                <a:cs typeface="Arial" charset="0"/>
              </a:rPr>
              <a:t>The information contained herein is of a general nature and is not intended to address</a:t>
            </a:r>
          </a:p>
          <a:p>
            <a:r>
              <a:rPr lang="en-GB" sz="900" b="0" dirty="0" smtClean="0">
                <a:solidFill>
                  <a:schemeClr val="tx1"/>
                </a:solidFill>
                <a:latin typeface="+mn-lt"/>
                <a:cs typeface="Arial" charset="0"/>
              </a:rPr>
              <a:t>the circumstances of any particular individual or entity. Although we endeavour to provide</a:t>
            </a:r>
          </a:p>
          <a:p>
            <a:r>
              <a:rPr lang="en-GB" sz="900" b="0" dirty="0" smtClean="0">
                <a:solidFill>
                  <a:schemeClr val="tx1"/>
                </a:solidFill>
                <a:latin typeface="+mn-lt"/>
                <a:cs typeface="Arial" charset="0"/>
              </a:rPr>
              <a:t>accurate and timely information, there can be no guarantee that such information is accurate</a:t>
            </a:r>
          </a:p>
          <a:p>
            <a:r>
              <a:rPr lang="en-GB" sz="900" b="0" dirty="0" smtClean="0">
                <a:solidFill>
                  <a:schemeClr val="tx1"/>
                </a:solidFill>
                <a:latin typeface="+mn-lt"/>
                <a:cs typeface="Arial" charset="0"/>
              </a:rPr>
              <a:t>as of the date it is received or that it will continue to be accurate in the future. No one should</a:t>
            </a:r>
          </a:p>
          <a:p>
            <a:r>
              <a:rPr lang="en-GB" sz="900" b="0" dirty="0" smtClean="0">
                <a:solidFill>
                  <a:schemeClr val="tx1"/>
                </a:solidFill>
                <a:latin typeface="+mn-lt"/>
                <a:cs typeface="Arial" charset="0"/>
              </a:rPr>
              <a:t>act on such information without appropriate professional advice after a thorough examination</a:t>
            </a:r>
          </a:p>
          <a:p>
            <a:r>
              <a:rPr lang="en-GB" sz="900" b="0" dirty="0" smtClean="0">
                <a:solidFill>
                  <a:schemeClr val="tx1"/>
                </a:solidFill>
                <a:latin typeface="+mn-lt"/>
                <a:cs typeface="Arial" charset="0"/>
              </a:rPr>
              <a:t>of the particular situation.</a:t>
            </a:r>
            <a:endParaRPr lang="en-GB" sz="900" b="0" dirty="0">
              <a:solidFill>
                <a:schemeClr val="tx1"/>
              </a:solidFill>
              <a:latin typeface="+mn-lt"/>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华文楷体" pitchFamily="2" charset="-122"/>
                <a:ea typeface="华文楷体" pitchFamily="2" charset="-122"/>
              </a:rPr>
              <a:t>内容提要</a:t>
            </a:r>
            <a:endParaRPr lang="en-GB" dirty="0">
              <a:latin typeface="华文楷体" pitchFamily="2" charset="-122"/>
              <a:ea typeface="华文楷体" pitchFamily="2" charset="-122"/>
            </a:endParaRPr>
          </a:p>
        </p:txBody>
      </p:sp>
      <p:sp>
        <p:nvSpPr>
          <p:cNvPr id="3" name="Text Placeholder 2"/>
          <p:cNvSpPr>
            <a:spLocks noGrp="1"/>
          </p:cNvSpPr>
          <p:nvPr>
            <p:ph type="body" sz="quarter" idx="10"/>
          </p:nvPr>
        </p:nvSpPr>
        <p:spPr>
          <a:xfrm>
            <a:off x="1547664" y="1412776"/>
            <a:ext cx="5616624" cy="4968552"/>
          </a:xfrm>
        </p:spPr>
        <p:txBody>
          <a:bodyPr/>
          <a:lstStyle/>
          <a:p>
            <a:pPr>
              <a:lnSpc>
                <a:spcPct val="150000"/>
              </a:lnSpc>
              <a:buFont typeface="Wingdings" pitchFamily="2" charset="2"/>
              <a:buChar char="q"/>
            </a:pPr>
            <a:r>
              <a:rPr lang="zh-CN" altLang="en-US" sz="1800" dirty="0" smtClean="0">
                <a:solidFill>
                  <a:schemeClr val="tx1"/>
                </a:solidFill>
                <a:latin typeface="华文楷体" pitchFamily="2" charset="-122"/>
                <a:ea typeface="华文楷体" pitchFamily="2" charset="-122"/>
              </a:rPr>
              <a:t>特许权使用费进口应税的法律法规渊源</a:t>
            </a:r>
            <a:endParaRPr lang="en-US" altLang="zh-CN" sz="1800" dirty="0" smtClean="0">
              <a:solidFill>
                <a:schemeClr val="tx1"/>
              </a:solidFill>
              <a:latin typeface="华文楷体" pitchFamily="2" charset="-122"/>
              <a:ea typeface="华文楷体" pitchFamily="2" charset="-122"/>
            </a:endParaRPr>
          </a:p>
          <a:p>
            <a:pPr>
              <a:lnSpc>
                <a:spcPct val="150000"/>
              </a:lnSpc>
              <a:buFont typeface="Wingdings" pitchFamily="2" charset="2"/>
              <a:buChar char="q"/>
            </a:pPr>
            <a:r>
              <a:rPr lang="zh-CN" altLang="en-US" sz="1800" dirty="0" smtClean="0">
                <a:solidFill>
                  <a:schemeClr val="tx1"/>
                </a:solidFill>
                <a:latin typeface="华文楷体" pitchFamily="2" charset="-122"/>
                <a:ea typeface="华文楷体" pitchFamily="2" charset="-122"/>
              </a:rPr>
              <a:t>海关管理所涉及的重点和难点问题</a:t>
            </a:r>
            <a:endParaRPr lang="en-US" altLang="zh-CN" sz="1800" dirty="0" smtClean="0">
              <a:solidFill>
                <a:schemeClr val="tx1"/>
              </a:solidFill>
              <a:latin typeface="华文楷体" pitchFamily="2" charset="-122"/>
              <a:ea typeface="华文楷体" pitchFamily="2" charset="-122"/>
            </a:endParaRPr>
          </a:p>
          <a:p>
            <a:pPr>
              <a:lnSpc>
                <a:spcPct val="150000"/>
              </a:lnSpc>
              <a:buFont typeface="Wingdings" pitchFamily="2" charset="2"/>
              <a:buChar char="q"/>
            </a:pPr>
            <a:r>
              <a:rPr lang="zh-CN" altLang="en-US" sz="1800" dirty="0" smtClean="0">
                <a:solidFill>
                  <a:schemeClr val="tx1"/>
                </a:solidFill>
                <a:latin typeface="华文楷体" pitchFamily="2" charset="-122"/>
                <a:ea typeface="华文楷体" pitchFamily="2" charset="-122"/>
              </a:rPr>
              <a:t>实际案例分析</a:t>
            </a:r>
            <a:endParaRPr lang="en-US" altLang="zh-CN" sz="1800" dirty="0" smtClean="0">
              <a:solidFill>
                <a:schemeClr val="tx1"/>
              </a:solidFill>
              <a:latin typeface="华文楷体" pitchFamily="2" charset="-122"/>
              <a:ea typeface="华文楷体" pitchFamily="2" charset="-122"/>
            </a:endParaRPr>
          </a:p>
          <a:p>
            <a:pPr>
              <a:lnSpc>
                <a:spcPct val="150000"/>
              </a:lnSpc>
              <a:buFont typeface="Wingdings" pitchFamily="2" charset="2"/>
              <a:buChar char="q"/>
            </a:pPr>
            <a:r>
              <a:rPr lang="zh-CN" altLang="en-US" sz="1800" dirty="0" smtClean="0">
                <a:solidFill>
                  <a:schemeClr val="tx1"/>
                </a:solidFill>
                <a:latin typeface="华文楷体" pitchFamily="2" charset="-122"/>
                <a:ea typeface="华文楷体" pitchFamily="2" charset="-122"/>
              </a:rPr>
              <a:t>特许权使用费与转让定价问题</a:t>
            </a:r>
            <a:endParaRPr lang="en-US" altLang="zh-CN" sz="1800" dirty="0" smtClean="0">
              <a:solidFill>
                <a:schemeClr val="tx1"/>
              </a:solidFill>
              <a:latin typeface="华文楷体" pitchFamily="2" charset="-122"/>
              <a:ea typeface="华文楷体" pitchFamily="2" charset="-122"/>
            </a:endParaRPr>
          </a:p>
          <a:p>
            <a:pPr>
              <a:lnSpc>
                <a:spcPct val="150000"/>
              </a:lnSpc>
              <a:buFont typeface="Wingdings" pitchFamily="2" charset="2"/>
              <a:buChar char="q"/>
            </a:pPr>
            <a:r>
              <a:rPr lang="zh-CN" altLang="en-US" sz="1800" dirty="0" smtClean="0">
                <a:solidFill>
                  <a:schemeClr val="tx1"/>
                </a:solidFill>
                <a:latin typeface="华文楷体" pitchFamily="2" charset="-122"/>
                <a:ea typeface="华文楷体" pitchFamily="2" charset="-122"/>
              </a:rPr>
              <a:t>常见问题及应对策略</a:t>
            </a:r>
            <a:endParaRPr lang="en-US" altLang="zh-CN" sz="1800" dirty="0" smtClean="0">
              <a:solidFill>
                <a:schemeClr val="tx1"/>
              </a:solidFill>
              <a:latin typeface="华文楷体" pitchFamily="2" charset="-122"/>
              <a:ea typeface="华文楷体" pitchFamily="2" charset="-122"/>
            </a:endParaRPr>
          </a:p>
          <a:p>
            <a:pPr>
              <a:lnSpc>
                <a:spcPct val="150000"/>
              </a:lnSpc>
              <a:buFont typeface="Wingdings" pitchFamily="2" charset="2"/>
              <a:buChar char="q"/>
            </a:pPr>
            <a:r>
              <a:rPr lang="zh-CN" altLang="en-US" sz="1800" dirty="0" smtClean="0">
                <a:solidFill>
                  <a:schemeClr val="tx1"/>
                </a:solidFill>
                <a:latin typeface="华文楷体" pitchFamily="2" charset="-122"/>
                <a:ea typeface="华文楷体" pitchFamily="2" charset="-122"/>
              </a:rPr>
              <a:t>问</a:t>
            </a:r>
            <a:r>
              <a:rPr lang="zh-CN" altLang="en-US" sz="1800" dirty="0">
                <a:solidFill>
                  <a:schemeClr val="tx1"/>
                </a:solidFill>
                <a:latin typeface="华文楷体" pitchFamily="2" charset="-122"/>
                <a:ea typeface="华文楷体" pitchFamily="2" charset="-122"/>
              </a:rPr>
              <a:t>与答</a:t>
            </a:r>
            <a:endParaRPr lang="en-GB" sz="1800" dirty="0">
              <a:solidFill>
                <a:schemeClr val="tx1"/>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7864" y="2492896"/>
            <a:ext cx="5328592" cy="2160240"/>
          </a:xfrm>
        </p:spPr>
        <p:txBody>
          <a:bodyPr/>
          <a:lstStyle/>
          <a:p>
            <a:r>
              <a:rPr lang="zh-CN" altLang="en-US" dirty="0" smtClean="0">
                <a:latin typeface="华文楷体" pitchFamily="2" charset="-122"/>
                <a:ea typeface="华文楷体" pitchFamily="2" charset="-122"/>
              </a:rPr>
              <a:t>一、特许权使用费进口应税的法律法规渊源</a:t>
            </a:r>
            <a:br>
              <a:rPr lang="zh-CN" altLang="en-US" dirty="0" smtClean="0">
                <a:latin typeface="华文楷体" pitchFamily="2" charset="-122"/>
                <a:ea typeface="华文楷体" pitchFamily="2" charset="-122"/>
              </a:rPr>
            </a:br>
            <a:endParaRPr lang="en-GB"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1124745"/>
            <a:ext cx="8064896" cy="4968552"/>
          </a:xfrm>
        </p:spPr>
        <p:txBody>
          <a:bodyPr/>
          <a:lstStyle/>
          <a:p>
            <a:r>
              <a:rPr lang="en-US" altLang="zh-CN" b="0" dirty="0">
                <a:solidFill>
                  <a:schemeClr val="tx1"/>
                </a:solidFill>
                <a:latin typeface="华文楷体" pitchFamily="2" charset="-122"/>
                <a:ea typeface="华文楷体" pitchFamily="2" charset="-122"/>
              </a:rPr>
              <a:t>《</a:t>
            </a:r>
            <a:r>
              <a:rPr lang="en-US" b="0" dirty="0">
                <a:solidFill>
                  <a:schemeClr val="tx1"/>
                </a:solidFill>
                <a:latin typeface="华文楷体" pitchFamily="2" charset="-122"/>
                <a:ea typeface="华文楷体" pitchFamily="2" charset="-122"/>
              </a:rPr>
              <a:t>WTO</a:t>
            </a:r>
            <a:r>
              <a:rPr lang="zh-CN" altLang="en-US" b="0" dirty="0">
                <a:solidFill>
                  <a:schemeClr val="tx1"/>
                </a:solidFill>
                <a:latin typeface="华文楷体" pitchFamily="2" charset="-122"/>
                <a:ea typeface="华文楷体" pitchFamily="2" charset="-122"/>
              </a:rPr>
              <a:t>估价协定</a:t>
            </a:r>
            <a:r>
              <a:rPr lang="en-US" altLang="zh-CN" b="0" dirty="0">
                <a:solidFill>
                  <a:schemeClr val="tx1"/>
                </a:solidFill>
                <a:latin typeface="华文楷体" pitchFamily="2" charset="-122"/>
                <a:ea typeface="华文楷体" pitchFamily="2" charset="-122"/>
              </a:rPr>
              <a:t>》</a:t>
            </a:r>
            <a:r>
              <a:rPr lang="zh-CN" altLang="en-US" b="0" dirty="0">
                <a:solidFill>
                  <a:schemeClr val="tx1"/>
                </a:solidFill>
                <a:latin typeface="华文楷体" pitchFamily="2" charset="-122"/>
                <a:ea typeface="华文楷体" pitchFamily="2" charset="-122"/>
              </a:rPr>
              <a:t>第八条第一款</a:t>
            </a:r>
            <a:endParaRPr lang="en-US" b="0" dirty="0">
              <a:solidFill>
                <a:schemeClr val="tx1"/>
              </a:solidFill>
              <a:latin typeface="华文楷体" pitchFamily="2" charset="-122"/>
              <a:ea typeface="华文楷体" pitchFamily="2" charset="-122"/>
            </a:endParaRPr>
          </a:p>
          <a:p>
            <a:r>
              <a:rPr lang="zh-CN" altLang="en-US" b="0" dirty="0">
                <a:solidFill>
                  <a:schemeClr val="tx1"/>
                </a:solidFill>
                <a:latin typeface="华文楷体" pitchFamily="2" charset="-122"/>
                <a:ea typeface="华文楷体" pitchFamily="2" charset="-122"/>
              </a:rPr>
              <a:t>在根据第</a:t>
            </a:r>
            <a:r>
              <a:rPr lang="en-US" b="0" dirty="0">
                <a:solidFill>
                  <a:schemeClr val="tx1"/>
                </a:solidFill>
                <a:latin typeface="华文楷体" pitchFamily="2" charset="-122"/>
                <a:ea typeface="华文楷体" pitchFamily="2" charset="-122"/>
              </a:rPr>
              <a:t>1</a:t>
            </a:r>
            <a:r>
              <a:rPr lang="zh-CN" altLang="en-US" b="0" dirty="0">
                <a:solidFill>
                  <a:schemeClr val="tx1"/>
                </a:solidFill>
                <a:latin typeface="华文楷体" pitchFamily="2" charset="-122"/>
                <a:ea typeface="华文楷体" pitchFamily="2" charset="-122"/>
              </a:rPr>
              <a:t>条的规定确定完税价格时，应在进口货物的实付或应付价格中加入：</a:t>
            </a:r>
            <a:endParaRPr lang="en-US" b="0" dirty="0">
              <a:solidFill>
                <a:schemeClr val="tx1"/>
              </a:solidFill>
              <a:latin typeface="华文楷体" pitchFamily="2" charset="-122"/>
              <a:ea typeface="华文楷体" pitchFamily="2" charset="-122"/>
            </a:endParaRPr>
          </a:p>
          <a:p>
            <a:r>
              <a:rPr lang="zh-CN" altLang="en-US" b="0" dirty="0">
                <a:solidFill>
                  <a:schemeClr val="tx1"/>
                </a:solidFill>
                <a:latin typeface="华文楷体" pitchFamily="2" charset="-122"/>
                <a:ea typeface="华文楷体" pitchFamily="2" charset="-122"/>
              </a:rPr>
              <a:t>（</a:t>
            </a:r>
            <a:r>
              <a:rPr lang="en-US" b="0" dirty="0">
                <a:solidFill>
                  <a:schemeClr val="tx1"/>
                </a:solidFill>
                <a:latin typeface="华文楷体" pitchFamily="2" charset="-122"/>
                <a:ea typeface="华文楷体" pitchFamily="2" charset="-122"/>
              </a:rPr>
              <a:t>c</a:t>
            </a:r>
            <a:r>
              <a:rPr lang="zh-CN" altLang="en-US" b="0" dirty="0">
                <a:solidFill>
                  <a:schemeClr val="tx1"/>
                </a:solidFill>
                <a:latin typeface="华文楷体" pitchFamily="2" charset="-122"/>
                <a:ea typeface="华文楷体" pitchFamily="2" charset="-122"/>
              </a:rPr>
              <a:t>）作为被估价货物</a:t>
            </a:r>
            <a:r>
              <a:rPr lang="zh-CN" altLang="en-US" u="sng" dirty="0">
                <a:solidFill>
                  <a:schemeClr val="tx1"/>
                </a:solidFill>
                <a:latin typeface="华文楷体" pitchFamily="2" charset="-122"/>
                <a:ea typeface="华文楷体" pitchFamily="2" charset="-122"/>
              </a:rPr>
              <a:t>销售的条件</a:t>
            </a:r>
            <a:r>
              <a:rPr lang="zh-CN" altLang="en-US" b="0" dirty="0">
                <a:solidFill>
                  <a:schemeClr val="tx1"/>
                </a:solidFill>
                <a:latin typeface="华文楷体" pitchFamily="2" charset="-122"/>
                <a:ea typeface="华文楷体" pitchFamily="2" charset="-122"/>
              </a:rPr>
              <a:t>，买方必须</a:t>
            </a:r>
            <a:r>
              <a:rPr lang="zh-CN" altLang="en-US" u="sng" dirty="0">
                <a:solidFill>
                  <a:schemeClr val="tx1"/>
                </a:solidFill>
                <a:latin typeface="华文楷体" pitchFamily="2" charset="-122"/>
                <a:ea typeface="华文楷体" pitchFamily="2" charset="-122"/>
              </a:rPr>
              <a:t>直接或间接支付</a:t>
            </a:r>
            <a:r>
              <a:rPr lang="zh-CN" altLang="en-US" b="0" dirty="0">
                <a:solidFill>
                  <a:schemeClr val="tx1"/>
                </a:solidFill>
                <a:latin typeface="华文楷体" pitchFamily="2" charset="-122"/>
                <a:ea typeface="华文楷体" pitchFamily="2" charset="-122"/>
              </a:rPr>
              <a:t>与</a:t>
            </a:r>
            <a:r>
              <a:rPr lang="zh-CN" altLang="en-US" u="sng" dirty="0">
                <a:solidFill>
                  <a:schemeClr val="tx1"/>
                </a:solidFill>
                <a:latin typeface="华文楷体" pitchFamily="2" charset="-122"/>
                <a:ea typeface="华文楷体" pitchFamily="2" charset="-122"/>
              </a:rPr>
              <a:t>被估货物有关</a:t>
            </a:r>
            <a:r>
              <a:rPr lang="zh-CN" altLang="en-US" b="0" dirty="0">
                <a:solidFill>
                  <a:schemeClr val="tx1"/>
                </a:solidFill>
                <a:latin typeface="华文楷体" pitchFamily="2" charset="-122"/>
                <a:ea typeface="华文楷体" pitchFamily="2" charset="-122"/>
              </a:rPr>
              <a:t>的特许权费和许可费，只要此类该特许权费和许可费</a:t>
            </a:r>
            <a:r>
              <a:rPr lang="zh-CN" altLang="en-US" u="sng" dirty="0">
                <a:solidFill>
                  <a:schemeClr val="tx1"/>
                </a:solidFill>
                <a:latin typeface="华文楷体" pitchFamily="2" charset="-122"/>
                <a:ea typeface="华文楷体" pitchFamily="2" charset="-122"/>
              </a:rPr>
              <a:t>未包括在实付或应付的价格中</a:t>
            </a:r>
            <a:r>
              <a:rPr lang="zh-CN" altLang="en-US" b="0" dirty="0">
                <a:solidFill>
                  <a:schemeClr val="tx1"/>
                </a:solidFill>
                <a:latin typeface="华文楷体" pitchFamily="2" charset="-122"/>
                <a:ea typeface="华文楷体" pitchFamily="2" charset="-122"/>
              </a:rPr>
              <a:t>；</a:t>
            </a:r>
            <a:endParaRPr lang="en-US" b="0" dirty="0">
              <a:solidFill>
                <a:schemeClr val="tx1"/>
              </a:solidFill>
              <a:latin typeface="华文楷体" pitchFamily="2" charset="-122"/>
              <a:ea typeface="华文楷体" pitchFamily="2" charset="-122"/>
            </a:endParaRPr>
          </a:p>
          <a:p>
            <a:r>
              <a:rPr lang="zh-CN" altLang="en-US" b="0" dirty="0">
                <a:solidFill>
                  <a:schemeClr val="tx1"/>
                </a:solidFill>
                <a:latin typeface="华文楷体" pitchFamily="2" charset="-122"/>
                <a:ea typeface="华文楷体" pitchFamily="2" charset="-122"/>
              </a:rPr>
              <a:t>关于第八条第一款（</a:t>
            </a:r>
            <a:r>
              <a:rPr lang="en-US" b="0" dirty="0">
                <a:solidFill>
                  <a:schemeClr val="tx1"/>
                </a:solidFill>
                <a:latin typeface="华文楷体" pitchFamily="2" charset="-122"/>
                <a:ea typeface="华文楷体" pitchFamily="2" charset="-122"/>
              </a:rPr>
              <a:t>c</a:t>
            </a:r>
            <a:r>
              <a:rPr lang="zh-CN" altLang="en-US" b="0" dirty="0">
                <a:solidFill>
                  <a:schemeClr val="tx1"/>
                </a:solidFill>
                <a:latin typeface="华文楷体" pitchFamily="2" charset="-122"/>
                <a:ea typeface="华文楷体" pitchFamily="2" charset="-122"/>
              </a:rPr>
              <a:t>）项的注释</a:t>
            </a:r>
            <a:endParaRPr lang="en-US" b="0" dirty="0">
              <a:solidFill>
                <a:schemeClr val="tx1"/>
              </a:solidFill>
              <a:latin typeface="华文楷体" pitchFamily="2" charset="-122"/>
              <a:ea typeface="华文楷体" pitchFamily="2" charset="-122"/>
            </a:endParaRPr>
          </a:p>
          <a:p>
            <a:r>
              <a:rPr lang="en-US" b="0" dirty="0">
                <a:solidFill>
                  <a:schemeClr val="tx1"/>
                </a:solidFill>
                <a:latin typeface="华文楷体" pitchFamily="2" charset="-122"/>
                <a:ea typeface="华文楷体" pitchFamily="2" charset="-122"/>
              </a:rPr>
              <a:t>1</a:t>
            </a:r>
            <a:r>
              <a:rPr lang="zh-CN" altLang="en-US" b="0" dirty="0">
                <a:solidFill>
                  <a:schemeClr val="tx1"/>
                </a:solidFill>
                <a:latin typeface="华文楷体" pitchFamily="2" charset="-122"/>
                <a:ea typeface="华文楷体" pitchFamily="2" charset="-122"/>
              </a:rPr>
              <a:t>．第八条第</a:t>
            </a:r>
            <a:r>
              <a:rPr lang="en-US" b="0" dirty="0">
                <a:solidFill>
                  <a:schemeClr val="tx1"/>
                </a:solidFill>
                <a:latin typeface="华文楷体" pitchFamily="2" charset="-122"/>
                <a:ea typeface="华文楷体" pitchFamily="2" charset="-122"/>
              </a:rPr>
              <a:t>1</a:t>
            </a:r>
            <a:r>
              <a:rPr lang="zh-CN" altLang="en-US" b="0" dirty="0">
                <a:solidFill>
                  <a:schemeClr val="tx1"/>
                </a:solidFill>
                <a:latin typeface="华文楷体" pitchFamily="2" charset="-122"/>
                <a:ea typeface="华文楷体" pitchFamily="2" charset="-122"/>
              </a:rPr>
              <a:t>款（</a:t>
            </a:r>
            <a:r>
              <a:rPr lang="en-US" b="0" dirty="0">
                <a:solidFill>
                  <a:schemeClr val="tx1"/>
                </a:solidFill>
                <a:latin typeface="华文楷体" pitchFamily="2" charset="-122"/>
                <a:ea typeface="华文楷体" pitchFamily="2" charset="-122"/>
              </a:rPr>
              <a:t>c</a:t>
            </a:r>
            <a:r>
              <a:rPr lang="zh-CN" altLang="en-US" b="0" dirty="0">
                <a:solidFill>
                  <a:schemeClr val="tx1"/>
                </a:solidFill>
                <a:latin typeface="华文楷体" pitchFamily="2" charset="-122"/>
                <a:ea typeface="华文楷体" pitchFamily="2" charset="-122"/>
              </a:rPr>
              <a:t>）项所指的特许权使用费和许可费，可特别包括对专利、商标和版权所支付的费用。但是，在进口国中复制进口货物的权利所需的费用不得计入进口货物的实付或应付价格。</a:t>
            </a:r>
            <a:endParaRPr lang="en-US" b="0" dirty="0">
              <a:solidFill>
                <a:schemeClr val="tx1"/>
              </a:solidFill>
              <a:latin typeface="华文楷体" pitchFamily="2" charset="-122"/>
              <a:ea typeface="华文楷体" pitchFamily="2" charset="-122"/>
            </a:endParaRPr>
          </a:p>
          <a:p>
            <a:r>
              <a:rPr lang="en-US" b="0" dirty="0">
                <a:solidFill>
                  <a:schemeClr val="tx1"/>
                </a:solidFill>
                <a:latin typeface="华文楷体" pitchFamily="2" charset="-122"/>
                <a:ea typeface="华文楷体" pitchFamily="2" charset="-122"/>
              </a:rPr>
              <a:t>2</a:t>
            </a:r>
            <a:r>
              <a:rPr lang="zh-CN" altLang="en-US" b="0" dirty="0">
                <a:solidFill>
                  <a:schemeClr val="tx1"/>
                </a:solidFill>
                <a:latin typeface="华文楷体" pitchFamily="2" charset="-122"/>
                <a:ea typeface="华文楷体" pitchFamily="2" charset="-122"/>
              </a:rPr>
              <a:t>．买方为获得进口货物分销或转售权利而支付的费用不得计入进口货物实付或应付价格，如此类支付不构成进口货物向进口国销售供出口的条件。</a:t>
            </a:r>
            <a:endParaRPr lang="en-US" b="0" dirty="0">
              <a:solidFill>
                <a:schemeClr val="tx1"/>
              </a:solidFill>
              <a:latin typeface="华文楷体" pitchFamily="2" charset="-122"/>
              <a:ea typeface="华文楷体" pitchFamily="2" charset="-122"/>
            </a:endParaRPr>
          </a:p>
          <a:p>
            <a:endParaRPr lang="en-GB" sz="1800" b="0" dirty="0">
              <a:solidFill>
                <a:schemeClr val="tx1"/>
              </a:solidFill>
              <a:latin typeface="华文楷体" pitchFamily="2" charset="-122"/>
              <a:ea typeface="华文楷体" pitchFamily="2" charset="-122"/>
            </a:endParaRPr>
          </a:p>
        </p:txBody>
      </p:sp>
      <p:sp>
        <p:nvSpPr>
          <p:cNvPr id="4" name="Rectangle 3"/>
          <p:cNvSpPr/>
          <p:nvPr/>
        </p:nvSpPr>
        <p:spPr>
          <a:xfrm>
            <a:off x="251520" y="260648"/>
            <a:ext cx="5328592" cy="400110"/>
          </a:xfrm>
          <a:prstGeom prst="rect">
            <a:avLst/>
          </a:prstGeom>
        </p:spPr>
        <p:txBody>
          <a:bodyPr wrap="square">
            <a:spAutoFit/>
          </a:bodyPr>
          <a:lstStyle/>
          <a:p>
            <a:pPr marL="355600" lvl="0" indent="-355600" eaLnBrk="0" fontAlgn="base" hangingPunct="0">
              <a:spcBef>
                <a:spcPct val="0"/>
              </a:spcBef>
              <a:spcAft>
                <a:spcPct val="0"/>
              </a:spcAft>
            </a:pPr>
            <a:r>
              <a:rPr lang="zh-CN" altLang="en-US" sz="2000" b="1" dirty="0" smtClean="0">
                <a:solidFill>
                  <a:schemeClr val="bg1"/>
                </a:solidFill>
                <a:latin typeface="华文楷体" pitchFamily="2" charset="-122"/>
                <a:ea typeface="华文楷体" pitchFamily="2" charset="-122"/>
                <a:cs typeface="Arial" pitchFamily="34" charset="0"/>
              </a:rPr>
              <a:t>特许权使用费进口应税的法律法规渊源</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3529" y="980728"/>
            <a:ext cx="8352928" cy="5472608"/>
          </a:xfrm>
        </p:spPr>
        <p:txBody>
          <a:bodyPr/>
          <a:lstStyle/>
          <a:p>
            <a:r>
              <a:rPr lang="zh-CN" altLang="en-US" dirty="0" smtClean="0">
                <a:solidFill>
                  <a:schemeClr val="tx1"/>
                </a:solidFill>
                <a:latin typeface="华文楷体" pitchFamily="2" charset="-122"/>
                <a:ea typeface="华文楷体" pitchFamily="2" charset="-122"/>
              </a:rPr>
              <a:t>中华人民共和国</a:t>
            </a:r>
            <a:r>
              <a:rPr lang="zh-CN" altLang="en-US" dirty="0">
                <a:solidFill>
                  <a:schemeClr val="tx1"/>
                </a:solidFill>
                <a:latin typeface="华文楷体" pitchFamily="2" charset="-122"/>
                <a:ea typeface="华文楷体" pitchFamily="2" charset="-122"/>
              </a:rPr>
              <a:t>海关审定进出口货物完税价格</a:t>
            </a:r>
            <a:r>
              <a:rPr lang="zh-CN" altLang="en-US" dirty="0" smtClean="0">
                <a:solidFill>
                  <a:schemeClr val="tx1"/>
                </a:solidFill>
                <a:latin typeface="华文楷体" pitchFamily="2" charset="-122"/>
                <a:ea typeface="华文楷体" pitchFamily="2" charset="-122"/>
              </a:rPr>
              <a:t>办法</a:t>
            </a:r>
            <a:endParaRPr lang="en-GB" altLang="zh-CN" dirty="0" smtClean="0">
              <a:solidFill>
                <a:schemeClr val="tx1"/>
              </a:solidFill>
              <a:latin typeface="华文楷体" pitchFamily="2" charset="-122"/>
              <a:ea typeface="华文楷体" pitchFamily="2" charset="-122"/>
            </a:endParaRPr>
          </a:p>
          <a:p>
            <a:r>
              <a:rPr lang="zh-CN" altLang="en-US" b="0" dirty="0" smtClean="0">
                <a:solidFill>
                  <a:schemeClr val="tx1"/>
                </a:solidFill>
                <a:latin typeface="华文楷体" pitchFamily="2" charset="-122"/>
                <a:ea typeface="华文楷体" pitchFamily="2" charset="-122"/>
              </a:rPr>
              <a:t>第五</a:t>
            </a:r>
            <a:r>
              <a:rPr lang="zh-CN" altLang="en-US" b="0" dirty="0">
                <a:solidFill>
                  <a:schemeClr val="tx1"/>
                </a:solidFill>
                <a:latin typeface="华文楷体" pitchFamily="2" charset="-122"/>
                <a:ea typeface="华文楷体" pitchFamily="2" charset="-122"/>
              </a:rPr>
              <a:t>条 进口货物的完税价格，由海关以该货物的成交价格为基础审查确定，并应当包括货物运抵中华人民共和国境内输入地点起卸前的运输及其相关费用、保险费。</a:t>
            </a:r>
            <a:endParaRPr lang="en-US" b="0" dirty="0">
              <a:solidFill>
                <a:schemeClr val="tx1"/>
              </a:solidFill>
              <a:latin typeface="华文楷体" pitchFamily="2" charset="-122"/>
              <a:ea typeface="华文楷体" pitchFamily="2" charset="-122"/>
            </a:endParaRPr>
          </a:p>
          <a:p>
            <a:r>
              <a:rPr lang="zh-CN" altLang="en-US" b="0" dirty="0">
                <a:solidFill>
                  <a:schemeClr val="tx1"/>
                </a:solidFill>
                <a:latin typeface="华文楷体" pitchFamily="2" charset="-122"/>
                <a:ea typeface="华文楷体" pitchFamily="2" charset="-122"/>
              </a:rPr>
              <a:t>第七条 进口货物的成交价格，是指卖方向中华人民共和国境内销售该货物时买方为进口该货物向卖方实付、应付的，并且按照本章第三节的规定调整后的价款总额，包括直接支付的价款和间接支付的价款。</a:t>
            </a:r>
            <a:endParaRPr lang="en-US" b="0" dirty="0">
              <a:solidFill>
                <a:schemeClr val="tx1"/>
              </a:solidFill>
              <a:latin typeface="华文楷体" pitchFamily="2" charset="-122"/>
              <a:ea typeface="华文楷体" pitchFamily="2" charset="-122"/>
            </a:endParaRPr>
          </a:p>
          <a:p>
            <a:r>
              <a:rPr lang="zh-CN" altLang="en-US" b="0" dirty="0">
                <a:solidFill>
                  <a:schemeClr val="tx1"/>
                </a:solidFill>
                <a:latin typeface="华文楷体" pitchFamily="2" charset="-122"/>
                <a:ea typeface="华文楷体" pitchFamily="2" charset="-122"/>
              </a:rPr>
              <a:t>第十一条 以成交价格为基础审查确定进口货物的完税价格时，</a:t>
            </a:r>
            <a:r>
              <a:rPr lang="zh-CN" altLang="en-US" u="sng" dirty="0">
                <a:solidFill>
                  <a:schemeClr val="tx1"/>
                </a:solidFill>
                <a:latin typeface="华文楷体" pitchFamily="2" charset="-122"/>
                <a:ea typeface="华文楷体" pitchFamily="2" charset="-122"/>
              </a:rPr>
              <a:t>未包括在该货物实付、应付价格中</a:t>
            </a:r>
            <a:r>
              <a:rPr lang="zh-CN" altLang="en-US" b="0" dirty="0">
                <a:solidFill>
                  <a:schemeClr val="tx1"/>
                </a:solidFill>
                <a:latin typeface="华文楷体" pitchFamily="2" charset="-122"/>
                <a:ea typeface="华文楷体" pitchFamily="2" charset="-122"/>
              </a:rPr>
              <a:t>的下列费用或者价值应当计入完税价格：</a:t>
            </a:r>
            <a:endParaRPr lang="en-US" b="0" dirty="0">
              <a:solidFill>
                <a:schemeClr val="tx1"/>
              </a:solidFill>
              <a:latin typeface="华文楷体" pitchFamily="2" charset="-122"/>
              <a:ea typeface="华文楷体" pitchFamily="2" charset="-122"/>
            </a:endParaRPr>
          </a:p>
          <a:p>
            <a:r>
              <a:rPr lang="en-US" altLang="zh-CN" b="0" dirty="0">
                <a:solidFill>
                  <a:schemeClr val="tx1"/>
                </a:solidFill>
                <a:latin typeface="华文楷体" pitchFamily="2" charset="-122"/>
                <a:ea typeface="华文楷体" pitchFamily="2" charset="-122"/>
              </a:rPr>
              <a:t>……</a:t>
            </a:r>
            <a:endParaRPr lang="en-US" b="0" dirty="0">
              <a:solidFill>
                <a:schemeClr val="tx1"/>
              </a:solidFill>
              <a:latin typeface="华文楷体" pitchFamily="2" charset="-122"/>
              <a:ea typeface="华文楷体" pitchFamily="2" charset="-122"/>
            </a:endParaRPr>
          </a:p>
          <a:p>
            <a:r>
              <a:rPr lang="zh-CN" altLang="en-US" b="0" dirty="0">
                <a:solidFill>
                  <a:schemeClr val="tx1"/>
                </a:solidFill>
                <a:latin typeface="华文楷体" pitchFamily="2" charset="-122"/>
                <a:ea typeface="华文楷体" pitchFamily="2" charset="-122"/>
              </a:rPr>
              <a:t>（三）买方需向卖方或者有关方直接或者间接支付的特许权使用费，但是符合下列情形之一的除外：</a:t>
            </a:r>
            <a:endParaRPr lang="en-US" b="0" dirty="0">
              <a:solidFill>
                <a:schemeClr val="tx1"/>
              </a:solidFill>
              <a:latin typeface="华文楷体" pitchFamily="2" charset="-122"/>
              <a:ea typeface="华文楷体" pitchFamily="2" charset="-122"/>
            </a:endParaRPr>
          </a:p>
          <a:p>
            <a:r>
              <a:rPr lang="en-US" b="0" dirty="0">
                <a:solidFill>
                  <a:schemeClr val="tx1"/>
                </a:solidFill>
                <a:latin typeface="华文楷体" pitchFamily="2" charset="-122"/>
                <a:ea typeface="华文楷体" pitchFamily="2" charset="-122"/>
              </a:rPr>
              <a:t>1</a:t>
            </a:r>
            <a:r>
              <a:rPr lang="zh-CN" altLang="en-US" b="0" dirty="0">
                <a:solidFill>
                  <a:schemeClr val="tx1"/>
                </a:solidFill>
                <a:latin typeface="华文楷体" pitchFamily="2" charset="-122"/>
                <a:ea typeface="华文楷体" pitchFamily="2" charset="-122"/>
              </a:rPr>
              <a:t>．特许权使用费与该货物无关；</a:t>
            </a:r>
            <a:endParaRPr lang="en-US" b="0" dirty="0">
              <a:solidFill>
                <a:schemeClr val="tx1"/>
              </a:solidFill>
              <a:latin typeface="华文楷体" pitchFamily="2" charset="-122"/>
              <a:ea typeface="华文楷体" pitchFamily="2" charset="-122"/>
            </a:endParaRPr>
          </a:p>
          <a:p>
            <a:r>
              <a:rPr lang="en-US" b="0" dirty="0">
                <a:solidFill>
                  <a:schemeClr val="tx1"/>
                </a:solidFill>
                <a:latin typeface="华文楷体" pitchFamily="2" charset="-122"/>
                <a:ea typeface="华文楷体" pitchFamily="2" charset="-122"/>
              </a:rPr>
              <a:t>2</a:t>
            </a:r>
            <a:r>
              <a:rPr lang="zh-CN" altLang="en-US" b="0" dirty="0">
                <a:solidFill>
                  <a:schemeClr val="tx1"/>
                </a:solidFill>
                <a:latin typeface="华文楷体" pitchFamily="2" charset="-122"/>
                <a:ea typeface="华文楷体" pitchFamily="2" charset="-122"/>
              </a:rPr>
              <a:t>．特许权使用费的支付不构成该货物向中华人民共和国境内销售的条件。</a:t>
            </a:r>
            <a:endParaRPr lang="en-US" b="0" dirty="0">
              <a:solidFill>
                <a:schemeClr val="tx1"/>
              </a:solidFill>
              <a:latin typeface="华文楷体" pitchFamily="2" charset="-122"/>
              <a:ea typeface="华文楷体" pitchFamily="2" charset="-122"/>
            </a:endParaRPr>
          </a:p>
          <a:p>
            <a:r>
              <a:rPr lang="en-US" altLang="zh-CN" b="0" dirty="0">
                <a:solidFill>
                  <a:schemeClr val="tx1"/>
                </a:solidFill>
                <a:latin typeface="华文楷体" pitchFamily="2" charset="-122"/>
                <a:ea typeface="华文楷体" pitchFamily="2" charset="-122"/>
              </a:rPr>
              <a:t>……</a:t>
            </a:r>
            <a:endParaRPr lang="en-US" b="0" dirty="0">
              <a:solidFill>
                <a:schemeClr val="tx1"/>
              </a:solidFill>
              <a:latin typeface="华文楷体" pitchFamily="2" charset="-122"/>
              <a:ea typeface="华文楷体" pitchFamily="2" charset="-122"/>
            </a:endParaRPr>
          </a:p>
          <a:p>
            <a:r>
              <a:rPr lang="zh-CN" altLang="en-US" b="0" dirty="0">
                <a:solidFill>
                  <a:schemeClr val="tx1"/>
                </a:solidFill>
                <a:latin typeface="华文楷体" pitchFamily="2" charset="-122"/>
                <a:ea typeface="华文楷体" pitchFamily="2" charset="-122"/>
              </a:rPr>
              <a:t>纳税义务人应当向海关提供本条所述费用或者价值的</a:t>
            </a:r>
            <a:r>
              <a:rPr lang="zh-CN" altLang="en-US" u="sng" dirty="0">
                <a:solidFill>
                  <a:schemeClr val="tx1"/>
                </a:solidFill>
                <a:latin typeface="华文楷体" pitchFamily="2" charset="-122"/>
                <a:ea typeface="华文楷体" pitchFamily="2" charset="-122"/>
              </a:rPr>
              <a:t>客观量化数据资料</a:t>
            </a:r>
            <a:r>
              <a:rPr lang="zh-CN" altLang="en-US" b="0" dirty="0">
                <a:solidFill>
                  <a:schemeClr val="tx1"/>
                </a:solidFill>
                <a:latin typeface="华文楷体" pitchFamily="2" charset="-122"/>
                <a:ea typeface="华文楷体" pitchFamily="2" charset="-122"/>
              </a:rPr>
              <a:t>。纳税义务人不能提供的，海关与纳税义务人进行价格磋商后，按照本办法第六条列明的方法审查确定完税价格。</a:t>
            </a:r>
            <a:endParaRPr lang="en-US" b="0" dirty="0">
              <a:solidFill>
                <a:schemeClr val="tx1"/>
              </a:solidFill>
              <a:latin typeface="华文楷体" pitchFamily="2" charset="-122"/>
              <a:ea typeface="华文楷体" pitchFamily="2" charset="-122"/>
            </a:endParaRPr>
          </a:p>
          <a:p>
            <a:endParaRPr lang="en-GB" b="0" dirty="0">
              <a:solidFill>
                <a:schemeClr val="tx1"/>
              </a:solidFill>
              <a:latin typeface="华文楷体" pitchFamily="2" charset="-122"/>
              <a:ea typeface="华文楷体" pitchFamily="2" charset="-122"/>
            </a:endParaRPr>
          </a:p>
        </p:txBody>
      </p:sp>
      <p:sp>
        <p:nvSpPr>
          <p:cNvPr id="4" name="Rectangle 3"/>
          <p:cNvSpPr/>
          <p:nvPr/>
        </p:nvSpPr>
        <p:spPr>
          <a:xfrm>
            <a:off x="251520" y="260648"/>
            <a:ext cx="5328592" cy="400110"/>
          </a:xfrm>
          <a:prstGeom prst="rect">
            <a:avLst/>
          </a:prstGeom>
        </p:spPr>
        <p:txBody>
          <a:bodyPr wrap="square">
            <a:spAutoFit/>
          </a:bodyPr>
          <a:lstStyle/>
          <a:p>
            <a:pPr marL="355600" indent="-355600" eaLnBrk="0" fontAlgn="base" hangingPunct="0">
              <a:spcBef>
                <a:spcPct val="0"/>
              </a:spcBef>
              <a:spcAft>
                <a:spcPct val="0"/>
              </a:spcAft>
            </a:pPr>
            <a:r>
              <a:rPr lang="zh-CN" altLang="en-US" sz="2000" b="1" dirty="0" smtClean="0">
                <a:solidFill>
                  <a:schemeClr val="bg1"/>
                </a:solidFill>
                <a:latin typeface="华文楷体" pitchFamily="2" charset="-122"/>
                <a:ea typeface="华文楷体" pitchFamily="2" charset="-122"/>
                <a:cs typeface="Arial" pitchFamily="34" charset="0"/>
              </a:rPr>
              <a:t>特许权使用费进口应税的法律法规渊源</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spect="1" noChangeArrowheads="1"/>
          </p:cNvSpPr>
          <p:nvPr/>
        </p:nvSpPr>
        <p:spPr bwMode="auto">
          <a:xfrm>
            <a:off x="924662" y="1600437"/>
            <a:ext cx="461665" cy="215444"/>
          </a:xfrm>
          <a:prstGeom prst="rect">
            <a:avLst/>
          </a:prstGeom>
          <a:noFill/>
          <a:ln w="9525">
            <a:noFill/>
            <a:miter lim="800000"/>
            <a:headEnd/>
            <a:tailEnd/>
          </a:ln>
        </p:spPr>
        <p:txBody>
          <a:bodyPr wrap="none" lIns="0" tIns="0" rIns="0" bIns="0">
            <a:spAutoFit/>
          </a:bodyPr>
          <a:lstStyle/>
          <a:p>
            <a:pPr marL="457200" fontAlgn="base">
              <a:spcBef>
                <a:spcPct val="0"/>
              </a:spcBef>
              <a:spcAft>
                <a:spcPct val="0"/>
              </a:spcAft>
            </a:pPr>
            <a:endParaRPr lang="en-US" altLang="en-US" sz="1400">
              <a:solidFill>
                <a:srgbClr val="002060"/>
              </a:solidFill>
              <a:latin typeface="华文楷体" pitchFamily="2" charset="-122"/>
              <a:ea typeface="华文楷体" pitchFamily="2" charset="-122"/>
              <a:cs typeface="Arial" charset="0"/>
            </a:endParaRPr>
          </a:p>
        </p:txBody>
      </p:sp>
      <p:sp>
        <p:nvSpPr>
          <p:cNvPr id="6" name="Rectangle 5"/>
          <p:cNvSpPr>
            <a:spLocks noChangeArrowheads="1"/>
          </p:cNvSpPr>
          <p:nvPr/>
        </p:nvSpPr>
        <p:spPr bwMode="auto">
          <a:xfrm>
            <a:off x="3727939" y="1600443"/>
            <a:ext cx="1276109" cy="460406"/>
          </a:xfrm>
          <a:prstGeom prst="rect">
            <a:avLst/>
          </a:prstGeom>
          <a:solidFill>
            <a:schemeClr val="bg1">
              <a:lumMod val="85000"/>
            </a:schemeClr>
          </a:solidFill>
          <a:ln w="9525">
            <a:noFill/>
            <a:miter lim="800000"/>
            <a:headEnd/>
            <a:tailEnd/>
          </a:ln>
        </p:spPr>
        <p:txBody>
          <a:bodyPr wrap="none" lIns="0" tIns="0" rIns="0" bIns="0" anchor="ctr" anchorCtr="1"/>
          <a:lstStyle/>
          <a:p>
            <a:pPr fontAlgn="base">
              <a:spcBef>
                <a:spcPts val="800"/>
              </a:spcBef>
              <a:spcAft>
                <a:spcPct val="0"/>
              </a:spcAft>
            </a:pPr>
            <a:r>
              <a:rPr lang="zh-CN" altLang="en-US" sz="1600" dirty="0" smtClean="0">
                <a:latin typeface="华文楷体" pitchFamily="2" charset="-122"/>
                <a:ea typeface="华文楷体" pitchFamily="2" charset="-122"/>
                <a:cs typeface="Arial" charset="0"/>
              </a:rPr>
              <a:t>总部</a:t>
            </a:r>
            <a:endParaRPr lang="en-GB" altLang="zh-CN" sz="1600" dirty="0">
              <a:latin typeface="华文楷体" pitchFamily="2" charset="-122"/>
              <a:ea typeface="华文楷体" pitchFamily="2" charset="-122"/>
              <a:cs typeface="Arial" charset="0"/>
            </a:endParaRPr>
          </a:p>
        </p:txBody>
      </p:sp>
      <p:sp>
        <p:nvSpPr>
          <p:cNvPr id="7" name="Rectangle 6"/>
          <p:cNvSpPr>
            <a:spLocks noChangeArrowheads="1"/>
          </p:cNvSpPr>
          <p:nvPr/>
        </p:nvSpPr>
        <p:spPr bwMode="auto">
          <a:xfrm>
            <a:off x="3727940" y="2819636"/>
            <a:ext cx="1257300" cy="465347"/>
          </a:xfrm>
          <a:prstGeom prst="rect">
            <a:avLst/>
          </a:prstGeom>
          <a:solidFill>
            <a:schemeClr val="bg1">
              <a:lumMod val="85000"/>
            </a:schemeClr>
          </a:solidFill>
          <a:ln>
            <a:noFill/>
            <a:headEnd/>
            <a:tailEnd/>
          </a:ln>
        </p:spPr>
        <p:style>
          <a:lnRef idx="3">
            <a:schemeClr val="lt1"/>
          </a:lnRef>
          <a:fillRef idx="1">
            <a:schemeClr val="accent1"/>
          </a:fillRef>
          <a:effectRef idx="1">
            <a:schemeClr val="accent1"/>
          </a:effectRef>
          <a:fontRef idx="minor">
            <a:schemeClr val="lt1"/>
          </a:fontRef>
        </p:style>
        <p:txBody>
          <a:bodyPr lIns="0" tIns="0" rIns="0" bIns="0" anchor="ctr" anchorCtr="1"/>
          <a:lstStyle/>
          <a:p>
            <a:pPr fontAlgn="base">
              <a:spcBef>
                <a:spcPts val="800"/>
              </a:spcBef>
              <a:spcAft>
                <a:spcPct val="0"/>
              </a:spcAft>
            </a:pPr>
            <a:r>
              <a:rPr lang="en-US" altLang="zh-CN" sz="1600" dirty="0">
                <a:solidFill>
                  <a:schemeClr val="tx1"/>
                </a:solidFill>
                <a:latin typeface="华文楷体" pitchFamily="2" charset="-122"/>
                <a:ea typeface="华文楷体" pitchFamily="2" charset="-122"/>
                <a:cs typeface="Arial" charset="0"/>
              </a:rPr>
              <a:t>A</a:t>
            </a:r>
            <a:r>
              <a:rPr lang="zh-CN" altLang="en-US" sz="1600" dirty="0">
                <a:solidFill>
                  <a:schemeClr val="tx1"/>
                </a:solidFill>
                <a:latin typeface="华文楷体" pitchFamily="2" charset="-122"/>
                <a:ea typeface="华文楷体" pitchFamily="2" charset="-122"/>
                <a:cs typeface="Arial" charset="0"/>
              </a:rPr>
              <a:t> </a:t>
            </a:r>
            <a:r>
              <a:rPr lang="zh-CN" altLang="en-US" sz="1600" dirty="0" smtClean="0">
                <a:solidFill>
                  <a:schemeClr val="tx1"/>
                </a:solidFill>
                <a:latin typeface="华文楷体" pitchFamily="2" charset="-122"/>
                <a:ea typeface="华文楷体" pitchFamily="2" charset="-122"/>
                <a:cs typeface="Arial" charset="0"/>
              </a:rPr>
              <a:t>公司</a:t>
            </a:r>
            <a:endParaRPr lang="en-GB" altLang="zh-CN" sz="1600" dirty="0">
              <a:solidFill>
                <a:schemeClr val="tx1"/>
              </a:solidFill>
              <a:latin typeface="华文楷体" pitchFamily="2" charset="-122"/>
              <a:ea typeface="华文楷体" pitchFamily="2" charset="-122"/>
              <a:cs typeface="Arial" charset="0"/>
            </a:endParaRPr>
          </a:p>
        </p:txBody>
      </p:sp>
      <p:sp>
        <p:nvSpPr>
          <p:cNvPr id="8" name="Rectangle 7"/>
          <p:cNvSpPr>
            <a:spLocks noChangeArrowheads="1"/>
          </p:cNvSpPr>
          <p:nvPr/>
        </p:nvSpPr>
        <p:spPr bwMode="auto">
          <a:xfrm>
            <a:off x="6783269" y="1600442"/>
            <a:ext cx="1387719" cy="512763"/>
          </a:xfrm>
          <a:prstGeom prst="rect">
            <a:avLst/>
          </a:prstGeom>
          <a:noFill/>
          <a:ln w="9525">
            <a:solidFill>
              <a:schemeClr val="tx1"/>
            </a:solidFill>
            <a:miter lim="800000"/>
            <a:headEnd/>
            <a:tailEnd/>
          </a:ln>
        </p:spPr>
        <p:txBody>
          <a:bodyPr lIns="0" tIns="0" rIns="0" bIns="0" anchor="ctr" anchorCtr="1"/>
          <a:lstStyle/>
          <a:p>
            <a:pPr algn="ctr" fontAlgn="base">
              <a:spcBef>
                <a:spcPct val="0"/>
              </a:spcBef>
              <a:spcAft>
                <a:spcPct val="0"/>
              </a:spcAft>
            </a:pPr>
            <a:r>
              <a:rPr lang="zh-CN" altLang="en-US" sz="1600" dirty="0" smtClean="0">
                <a:latin typeface="华文楷体" pitchFamily="2" charset="-122"/>
                <a:ea typeface="华文楷体" pitchFamily="2" charset="-122"/>
                <a:cs typeface="Arial" charset="0"/>
              </a:rPr>
              <a:t>非关联方</a:t>
            </a:r>
            <a:endParaRPr lang="en-GB" altLang="zh-CN" sz="1600" dirty="0">
              <a:latin typeface="华文楷体" pitchFamily="2" charset="-122"/>
              <a:ea typeface="华文楷体" pitchFamily="2" charset="-122"/>
              <a:cs typeface="Arial" charset="0"/>
            </a:endParaRPr>
          </a:p>
        </p:txBody>
      </p:sp>
      <p:sp>
        <p:nvSpPr>
          <p:cNvPr id="10" name="Rectangle 10"/>
          <p:cNvSpPr>
            <a:spLocks noChangeArrowheads="1"/>
          </p:cNvSpPr>
          <p:nvPr/>
        </p:nvSpPr>
        <p:spPr bwMode="auto">
          <a:xfrm>
            <a:off x="6924254" y="2584690"/>
            <a:ext cx="410369"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零件</a:t>
            </a:r>
            <a:endParaRPr lang="en-GB" altLang="zh-CN" sz="1600" dirty="0">
              <a:latin typeface="华文楷体" pitchFamily="2" charset="-122"/>
              <a:ea typeface="华文楷体" pitchFamily="2" charset="-122"/>
              <a:cs typeface="Arial" charset="0"/>
            </a:endParaRPr>
          </a:p>
        </p:txBody>
      </p:sp>
      <p:sp>
        <p:nvSpPr>
          <p:cNvPr id="11" name="Rectangle 11"/>
          <p:cNvSpPr>
            <a:spLocks noChangeArrowheads="1"/>
          </p:cNvSpPr>
          <p:nvPr/>
        </p:nvSpPr>
        <p:spPr bwMode="auto">
          <a:xfrm>
            <a:off x="8370278" y="2286239"/>
            <a:ext cx="410369"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海外</a:t>
            </a:r>
            <a:endParaRPr lang="en-GB" altLang="zh-CN" sz="1600" dirty="0">
              <a:latin typeface="华文楷体" pitchFamily="2" charset="-122"/>
              <a:ea typeface="华文楷体" pitchFamily="2" charset="-122"/>
              <a:cs typeface="Arial" charset="0"/>
            </a:endParaRPr>
          </a:p>
        </p:txBody>
      </p:sp>
      <p:sp>
        <p:nvSpPr>
          <p:cNvPr id="12" name="Rectangle 12"/>
          <p:cNvSpPr>
            <a:spLocks noChangeArrowheads="1"/>
          </p:cNvSpPr>
          <p:nvPr/>
        </p:nvSpPr>
        <p:spPr bwMode="auto">
          <a:xfrm>
            <a:off x="1449266" y="2370381"/>
            <a:ext cx="28854" cy="1384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ltLang="zh-CN" sz="900">
                <a:solidFill>
                  <a:srgbClr val="002060"/>
                </a:solidFill>
                <a:latin typeface="华文楷体" pitchFamily="2" charset="-122"/>
                <a:ea typeface="华文楷体" pitchFamily="2" charset="-122"/>
                <a:cs typeface="Arial" charset="0"/>
              </a:rPr>
              <a:t> </a:t>
            </a:r>
            <a:endParaRPr lang="en-GB">
              <a:solidFill>
                <a:srgbClr val="002060"/>
              </a:solidFill>
              <a:latin typeface="华文楷体" pitchFamily="2" charset="-122"/>
              <a:ea typeface="华文楷体" pitchFamily="2" charset="-122"/>
              <a:cs typeface="Arial" charset="0"/>
            </a:endParaRPr>
          </a:p>
        </p:txBody>
      </p:sp>
      <p:sp>
        <p:nvSpPr>
          <p:cNvPr id="13" name="Rectangle 13"/>
          <p:cNvSpPr>
            <a:spLocks noChangeArrowheads="1"/>
          </p:cNvSpPr>
          <p:nvPr/>
        </p:nvSpPr>
        <p:spPr bwMode="auto">
          <a:xfrm>
            <a:off x="8358554" y="2591039"/>
            <a:ext cx="533926" cy="246221"/>
          </a:xfrm>
          <a:prstGeom prst="rect">
            <a:avLst/>
          </a:prstGeom>
          <a:noFill/>
          <a:ln w="9525">
            <a:noFill/>
            <a:miter lim="800000"/>
            <a:headEnd/>
            <a:tailEnd/>
          </a:ln>
        </p:spPr>
        <p:txBody>
          <a:bodyPr wrap="square" lIns="0" tIns="0" rIns="0" bIns="0">
            <a:spAutoFit/>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中国</a:t>
            </a:r>
            <a:endParaRPr lang="en-GB" altLang="zh-CN" sz="1600" dirty="0">
              <a:latin typeface="华文楷体" pitchFamily="2" charset="-122"/>
              <a:ea typeface="华文楷体" pitchFamily="2" charset="-122"/>
              <a:cs typeface="Arial" charset="0"/>
            </a:endParaRPr>
          </a:p>
        </p:txBody>
      </p:sp>
      <p:sp>
        <p:nvSpPr>
          <p:cNvPr id="14" name="Text Box 15"/>
          <p:cNvSpPr txBox="1">
            <a:spLocks noChangeArrowheads="1"/>
          </p:cNvSpPr>
          <p:nvPr/>
        </p:nvSpPr>
        <p:spPr bwMode="auto">
          <a:xfrm>
            <a:off x="1266092" y="2819636"/>
            <a:ext cx="1217676" cy="465347"/>
          </a:xfrm>
          <a:prstGeom prst="rect">
            <a:avLst/>
          </a:prstGeom>
          <a:solidFill>
            <a:srgbClr val="00338D"/>
          </a:solidFill>
          <a:ln w="9525">
            <a:noFill/>
            <a:miter lim="800000"/>
            <a:headEnd/>
            <a:tailEnd/>
          </a:ln>
        </p:spPr>
        <p:txBody>
          <a:bodyPr anchor="ctr"/>
          <a:lstStyle/>
          <a:p>
            <a:pPr algn="ctr" fontAlgn="base">
              <a:spcBef>
                <a:spcPts val="800"/>
              </a:spcBef>
              <a:spcAft>
                <a:spcPct val="0"/>
              </a:spcAft>
            </a:pPr>
            <a:r>
              <a:rPr lang="zh-CN" altLang="en-US" sz="1600" dirty="0" smtClean="0">
                <a:solidFill>
                  <a:schemeClr val="bg1"/>
                </a:solidFill>
                <a:latin typeface="华文楷体" pitchFamily="2" charset="-122"/>
                <a:ea typeface="华文楷体" pitchFamily="2" charset="-122"/>
                <a:cs typeface="Arial" charset="0"/>
              </a:rPr>
              <a:t>供应商</a:t>
            </a:r>
            <a:endParaRPr lang="zh-CN" altLang="en-GB" sz="1600" dirty="0">
              <a:solidFill>
                <a:schemeClr val="bg1"/>
              </a:solidFill>
              <a:latin typeface="华文楷体" pitchFamily="2" charset="-122"/>
              <a:ea typeface="华文楷体" pitchFamily="2" charset="-122"/>
              <a:cs typeface="Arial" charset="0"/>
            </a:endParaRPr>
          </a:p>
        </p:txBody>
      </p:sp>
      <p:sp>
        <p:nvSpPr>
          <p:cNvPr id="15" name="Rectangle 16"/>
          <p:cNvSpPr>
            <a:spLocks noChangeArrowheads="1"/>
          </p:cNvSpPr>
          <p:nvPr/>
        </p:nvSpPr>
        <p:spPr bwMode="auto">
          <a:xfrm>
            <a:off x="5377962" y="1600442"/>
            <a:ext cx="1252904" cy="512763"/>
          </a:xfrm>
          <a:prstGeom prst="rect">
            <a:avLst/>
          </a:prstGeom>
          <a:solidFill>
            <a:schemeClr val="bg1">
              <a:lumMod val="85000"/>
            </a:schemeClr>
          </a:solidFill>
          <a:ln w="9525">
            <a:noFill/>
            <a:miter lim="800000"/>
            <a:headEnd/>
            <a:tailEnd/>
          </a:ln>
        </p:spPr>
        <p:txBody>
          <a:bodyPr lIns="0" tIns="0" rIns="0" bIns="0" anchor="ctr" anchorCtr="1"/>
          <a:lstStyle/>
          <a:p>
            <a:pPr algn="ctr" fontAlgn="base">
              <a:spcBef>
                <a:spcPts val="800"/>
              </a:spcBef>
              <a:spcAft>
                <a:spcPct val="0"/>
              </a:spcAft>
            </a:pPr>
            <a:r>
              <a:rPr lang="zh-CN" altLang="en-US" sz="1600" dirty="0" smtClean="0">
                <a:latin typeface="华文楷体" pitchFamily="2" charset="-122"/>
                <a:ea typeface="华文楷体" pitchFamily="2" charset="-122"/>
                <a:cs typeface="Arial" charset="0"/>
              </a:rPr>
              <a:t>其他关联公司</a:t>
            </a:r>
            <a:endParaRPr lang="en-GB" altLang="zh-CN" sz="1600" dirty="0">
              <a:latin typeface="华文楷体" pitchFamily="2" charset="-122"/>
              <a:ea typeface="华文楷体" pitchFamily="2" charset="-122"/>
              <a:cs typeface="Arial" charset="0"/>
            </a:endParaRPr>
          </a:p>
        </p:txBody>
      </p:sp>
      <p:sp>
        <p:nvSpPr>
          <p:cNvPr id="16" name="Rectangle 17"/>
          <p:cNvSpPr>
            <a:spLocks noChangeArrowheads="1"/>
          </p:cNvSpPr>
          <p:nvPr/>
        </p:nvSpPr>
        <p:spPr bwMode="auto">
          <a:xfrm>
            <a:off x="5638801" y="2591040"/>
            <a:ext cx="902677" cy="307975"/>
          </a:xfrm>
          <a:prstGeom prst="rect">
            <a:avLst/>
          </a:prstGeom>
          <a:noFill/>
          <a:ln w="9525">
            <a:noFill/>
            <a:miter lim="800000"/>
            <a:headEnd/>
            <a:tailEnd/>
          </a:ln>
        </p:spPr>
        <p:txBody>
          <a:bodyPr lIns="0" tIns="0" rIns="0" bIns="0"/>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成品</a:t>
            </a:r>
            <a:endParaRPr lang="en-GB" altLang="zh-CN" sz="1600" dirty="0">
              <a:latin typeface="华文楷体" pitchFamily="2" charset="-122"/>
              <a:ea typeface="华文楷体" pitchFamily="2" charset="-122"/>
              <a:cs typeface="Arial" charset="0"/>
            </a:endParaRPr>
          </a:p>
        </p:txBody>
      </p:sp>
      <p:sp>
        <p:nvSpPr>
          <p:cNvPr id="17" name="Rectangle 18"/>
          <p:cNvSpPr>
            <a:spLocks noChangeArrowheads="1"/>
          </p:cNvSpPr>
          <p:nvPr/>
        </p:nvSpPr>
        <p:spPr bwMode="auto">
          <a:xfrm>
            <a:off x="3851921" y="2564906"/>
            <a:ext cx="410369"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零件</a:t>
            </a:r>
            <a:endParaRPr lang="en-GB" altLang="zh-CN" sz="1600" dirty="0">
              <a:latin typeface="华文楷体" pitchFamily="2" charset="-122"/>
              <a:ea typeface="华文楷体" pitchFamily="2" charset="-122"/>
              <a:cs typeface="Arial" charset="0"/>
            </a:endParaRPr>
          </a:p>
        </p:txBody>
      </p:sp>
      <p:sp>
        <p:nvSpPr>
          <p:cNvPr id="18" name="Line 19"/>
          <p:cNvSpPr>
            <a:spLocks noChangeShapeType="1"/>
          </p:cNvSpPr>
          <p:nvPr/>
        </p:nvSpPr>
        <p:spPr bwMode="auto">
          <a:xfrm flipV="1">
            <a:off x="3216523" y="2933937"/>
            <a:ext cx="545123" cy="0"/>
          </a:xfrm>
          <a:prstGeom prst="line">
            <a:avLst/>
          </a:prstGeom>
          <a:noFill/>
          <a:ln w="15875">
            <a:solidFill>
              <a:schemeClr val="tx1"/>
            </a:solidFill>
            <a:prstDash val="sysDot"/>
            <a:round/>
            <a:headEnd/>
            <a:tailEnd/>
          </a:ln>
        </p:spPr>
        <p:txBody>
          <a:bodyPr/>
          <a:lstStyle/>
          <a:p>
            <a:pPr fontAlgn="base">
              <a:spcBef>
                <a:spcPct val="0"/>
              </a:spcBef>
              <a:spcAft>
                <a:spcPct val="0"/>
              </a:spcAft>
            </a:pPr>
            <a:endParaRPr lang="en-GB">
              <a:solidFill>
                <a:srgbClr val="000000"/>
              </a:solidFill>
              <a:cs typeface="Arial" charset="0"/>
            </a:endParaRPr>
          </a:p>
        </p:txBody>
      </p:sp>
      <p:sp>
        <p:nvSpPr>
          <p:cNvPr id="19" name="Line 20"/>
          <p:cNvSpPr>
            <a:spLocks noChangeShapeType="1"/>
          </p:cNvSpPr>
          <p:nvPr/>
        </p:nvSpPr>
        <p:spPr bwMode="auto">
          <a:xfrm flipV="1">
            <a:off x="3216523" y="1908419"/>
            <a:ext cx="1465" cy="1025525"/>
          </a:xfrm>
          <a:prstGeom prst="line">
            <a:avLst/>
          </a:prstGeom>
          <a:noFill/>
          <a:ln w="15875">
            <a:solidFill>
              <a:schemeClr val="tx1"/>
            </a:solidFill>
            <a:prstDash val="sysDot"/>
            <a:round/>
            <a:headEnd/>
            <a:tailEnd/>
          </a:ln>
        </p:spPr>
        <p:txBody>
          <a:bodyPr/>
          <a:lstStyle/>
          <a:p>
            <a:pPr fontAlgn="base">
              <a:spcBef>
                <a:spcPct val="0"/>
              </a:spcBef>
              <a:spcAft>
                <a:spcPct val="0"/>
              </a:spcAft>
            </a:pPr>
            <a:endParaRPr lang="en-GB">
              <a:solidFill>
                <a:srgbClr val="000000"/>
              </a:solidFill>
              <a:cs typeface="Arial" charset="0"/>
            </a:endParaRPr>
          </a:p>
        </p:txBody>
      </p:sp>
      <p:sp>
        <p:nvSpPr>
          <p:cNvPr id="20" name="Line 21"/>
          <p:cNvSpPr>
            <a:spLocks noChangeShapeType="1"/>
          </p:cNvSpPr>
          <p:nvPr/>
        </p:nvSpPr>
        <p:spPr bwMode="auto">
          <a:xfrm>
            <a:off x="3235570" y="1905238"/>
            <a:ext cx="492370" cy="1"/>
          </a:xfrm>
          <a:prstGeom prst="line">
            <a:avLst/>
          </a:prstGeom>
          <a:noFill/>
          <a:ln w="15875">
            <a:solidFill>
              <a:schemeClr val="tx1"/>
            </a:solidFill>
            <a:prstDash val="sysDot"/>
            <a:round/>
            <a:headEnd/>
            <a:tailEnd type="triangle" w="med" len="med"/>
          </a:ln>
        </p:spPr>
        <p:txBody>
          <a:bodyPr/>
          <a:lstStyle/>
          <a:p>
            <a:pPr fontAlgn="base">
              <a:spcBef>
                <a:spcPct val="0"/>
              </a:spcBef>
              <a:spcAft>
                <a:spcPct val="0"/>
              </a:spcAft>
            </a:pPr>
            <a:endParaRPr lang="en-GB">
              <a:solidFill>
                <a:srgbClr val="000000"/>
              </a:solidFill>
              <a:cs typeface="Arial" charset="0"/>
            </a:endParaRPr>
          </a:p>
        </p:txBody>
      </p:sp>
      <p:sp>
        <p:nvSpPr>
          <p:cNvPr id="21" name="Rectangle 22"/>
          <p:cNvSpPr>
            <a:spLocks noChangeArrowheads="1"/>
          </p:cNvSpPr>
          <p:nvPr/>
        </p:nvSpPr>
        <p:spPr bwMode="auto">
          <a:xfrm>
            <a:off x="2796267" y="3124440"/>
            <a:ext cx="410369" cy="246221"/>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ja-JP" altLang="en-US" sz="1600" smtClean="0">
                <a:latin typeface="华文楷体" pitchFamily="2" charset="-122"/>
                <a:ea typeface="华文楷体" pitchFamily="2" charset="-122"/>
                <a:cs typeface="Arial" charset="0"/>
              </a:rPr>
              <a:t>部品</a:t>
            </a:r>
            <a:endParaRPr lang="en-GB" altLang="zh-CN" sz="1600" dirty="0">
              <a:latin typeface="华文楷体" pitchFamily="2" charset="-122"/>
              <a:ea typeface="华文楷体" pitchFamily="2" charset="-122"/>
              <a:cs typeface="Arial" charset="0"/>
            </a:endParaRPr>
          </a:p>
        </p:txBody>
      </p:sp>
      <p:sp>
        <p:nvSpPr>
          <p:cNvPr id="22" name="Rectangle 23"/>
          <p:cNvSpPr>
            <a:spLocks noChangeArrowheads="1"/>
          </p:cNvSpPr>
          <p:nvPr/>
        </p:nvSpPr>
        <p:spPr bwMode="auto">
          <a:xfrm>
            <a:off x="3763108" y="3616569"/>
            <a:ext cx="1206012" cy="460503"/>
          </a:xfrm>
          <a:prstGeom prst="rect">
            <a:avLst/>
          </a:prstGeom>
          <a:solidFill>
            <a:schemeClr val="bg1">
              <a:lumMod val="85000"/>
            </a:schemeClr>
          </a:solidFill>
          <a:ln w="9525">
            <a:noFill/>
            <a:miter lim="800000"/>
            <a:headEnd/>
            <a:tailEnd/>
          </a:ln>
        </p:spPr>
        <p:txBody>
          <a:bodyPr lIns="0" tIns="0" rIns="0" bIns="0" anchor="ctr" anchorCtr="1"/>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贸易公司</a:t>
            </a:r>
            <a:endParaRPr lang="en-GB" altLang="zh-CN" sz="1600" dirty="0">
              <a:latin typeface="华文楷体" pitchFamily="2" charset="-122"/>
              <a:ea typeface="华文楷体" pitchFamily="2" charset="-122"/>
              <a:cs typeface="Arial" charset="0"/>
            </a:endParaRPr>
          </a:p>
        </p:txBody>
      </p:sp>
      <p:sp>
        <p:nvSpPr>
          <p:cNvPr id="23" name="Text Box 24"/>
          <p:cNvSpPr txBox="1">
            <a:spLocks noChangeArrowheads="1"/>
          </p:cNvSpPr>
          <p:nvPr/>
        </p:nvSpPr>
        <p:spPr bwMode="auto">
          <a:xfrm>
            <a:off x="3862755" y="3284984"/>
            <a:ext cx="1201615" cy="409575"/>
          </a:xfrm>
          <a:prstGeom prst="rect">
            <a:avLst/>
          </a:prstGeom>
          <a:noFill/>
          <a:ln w="9525">
            <a:noFill/>
            <a:miter lim="800000"/>
            <a:headEnd/>
            <a:tailEnd/>
          </a:ln>
        </p:spPr>
        <p:txBody>
          <a:bodyPr/>
          <a:lstStyle/>
          <a:p>
            <a:pPr fontAlgn="base">
              <a:spcBef>
                <a:spcPct val="0"/>
              </a:spcBef>
              <a:spcAft>
                <a:spcPct val="0"/>
              </a:spcAft>
            </a:pPr>
            <a:r>
              <a:rPr lang="zh-CN" altLang="en-US" dirty="0" smtClean="0">
                <a:latin typeface="华文楷体" pitchFamily="2" charset="-122"/>
                <a:ea typeface="华文楷体" pitchFamily="2" charset="-122"/>
                <a:cs typeface="Arial" charset="0"/>
              </a:rPr>
              <a:t>成品</a:t>
            </a:r>
            <a:endParaRPr lang="en-GB" altLang="zh-CN" dirty="0">
              <a:latin typeface="华文楷体" pitchFamily="2" charset="-122"/>
              <a:ea typeface="华文楷体" pitchFamily="2" charset="-122"/>
              <a:cs typeface="Arial" charset="0"/>
            </a:endParaRPr>
          </a:p>
        </p:txBody>
      </p:sp>
      <p:sp>
        <p:nvSpPr>
          <p:cNvPr id="24" name="Text Box 25"/>
          <p:cNvSpPr txBox="1">
            <a:spLocks noChangeArrowheads="1"/>
          </p:cNvSpPr>
          <p:nvPr/>
        </p:nvSpPr>
        <p:spPr bwMode="auto">
          <a:xfrm>
            <a:off x="3727939" y="4724640"/>
            <a:ext cx="1276350" cy="432552"/>
          </a:xfrm>
          <a:prstGeom prst="rect">
            <a:avLst/>
          </a:prstGeom>
          <a:solidFill>
            <a:srgbClr val="00338D"/>
          </a:solidFill>
          <a:ln w="9525">
            <a:noFill/>
            <a:miter lim="800000"/>
            <a:headEnd/>
            <a:tailEnd/>
          </a:ln>
        </p:spPr>
        <p:txBody>
          <a:bodyPr wrap="none" lIns="0" tIns="0" rIns="0" bIns="0" anchor="ctr" anchorCtr="1"/>
          <a:lstStyle/>
          <a:p>
            <a:pPr fontAlgn="base">
              <a:spcBef>
                <a:spcPct val="0"/>
              </a:spcBef>
              <a:spcAft>
                <a:spcPct val="0"/>
              </a:spcAft>
            </a:pPr>
            <a:r>
              <a:rPr lang="zh-CN" altLang="en-US" sz="1600" dirty="0" smtClean="0">
                <a:solidFill>
                  <a:schemeClr val="bg1"/>
                </a:solidFill>
                <a:latin typeface="华文楷体" pitchFamily="2" charset="-122"/>
                <a:ea typeface="华文楷体" pitchFamily="2" charset="-122"/>
                <a:cs typeface="Arial" charset="0"/>
              </a:rPr>
              <a:t>使用者</a:t>
            </a:r>
            <a:endParaRPr lang="en-GB" altLang="zh-CN" sz="1600" dirty="0">
              <a:solidFill>
                <a:schemeClr val="bg1"/>
              </a:solidFill>
              <a:latin typeface="华文楷体" pitchFamily="2" charset="-122"/>
              <a:ea typeface="华文楷体" pitchFamily="2" charset="-122"/>
              <a:cs typeface="Arial" charset="0"/>
            </a:endParaRPr>
          </a:p>
        </p:txBody>
      </p:sp>
      <p:sp>
        <p:nvSpPr>
          <p:cNvPr id="25" name="Text Box 26"/>
          <p:cNvSpPr txBox="1">
            <a:spLocks noChangeArrowheads="1"/>
          </p:cNvSpPr>
          <p:nvPr/>
        </p:nvSpPr>
        <p:spPr bwMode="auto">
          <a:xfrm>
            <a:off x="3858359" y="4038842"/>
            <a:ext cx="1276350" cy="409575"/>
          </a:xfrm>
          <a:prstGeom prst="rect">
            <a:avLst/>
          </a:prstGeom>
          <a:noFill/>
          <a:ln w="9525">
            <a:noFill/>
            <a:miter lim="800000"/>
            <a:headEnd/>
            <a:tailEnd/>
          </a:ln>
        </p:spPr>
        <p:txBody>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成品</a:t>
            </a:r>
            <a:endParaRPr lang="en-GB" altLang="zh-CN" sz="1600" dirty="0">
              <a:latin typeface="华文楷体" pitchFamily="2" charset="-122"/>
              <a:ea typeface="华文楷体" pitchFamily="2" charset="-122"/>
              <a:cs typeface="Arial" charset="0"/>
            </a:endParaRPr>
          </a:p>
        </p:txBody>
      </p:sp>
      <p:sp>
        <p:nvSpPr>
          <p:cNvPr id="26" name="Text Box 27"/>
          <p:cNvSpPr txBox="1">
            <a:spLocks noChangeArrowheads="1"/>
          </p:cNvSpPr>
          <p:nvPr/>
        </p:nvSpPr>
        <p:spPr bwMode="auto">
          <a:xfrm>
            <a:off x="4520712" y="2492898"/>
            <a:ext cx="1101969" cy="409575"/>
          </a:xfrm>
          <a:prstGeom prst="rect">
            <a:avLst/>
          </a:prstGeom>
          <a:noFill/>
          <a:ln w="9525">
            <a:noFill/>
            <a:miter lim="800000"/>
            <a:headEnd/>
            <a:tailEnd/>
          </a:ln>
        </p:spPr>
        <p:txBody>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成品</a:t>
            </a:r>
            <a:endParaRPr lang="en-GB" altLang="zh-CN" sz="1600" dirty="0">
              <a:latin typeface="华文楷体" pitchFamily="2" charset="-122"/>
              <a:ea typeface="华文楷体" pitchFamily="2" charset="-122"/>
              <a:cs typeface="Arial" charset="0"/>
            </a:endParaRPr>
          </a:p>
        </p:txBody>
      </p:sp>
      <p:cxnSp>
        <p:nvCxnSpPr>
          <p:cNvPr id="27" name="AutoShape 28"/>
          <p:cNvCxnSpPr>
            <a:cxnSpLocks noChangeShapeType="1"/>
            <a:stCxn id="22" idx="2"/>
            <a:endCxn id="24" idx="0"/>
          </p:cNvCxnSpPr>
          <p:nvPr/>
        </p:nvCxnSpPr>
        <p:spPr bwMode="auto">
          <a:xfrm>
            <a:off x="4366114" y="4077072"/>
            <a:ext cx="0" cy="647568"/>
          </a:xfrm>
          <a:prstGeom prst="straightConnector1">
            <a:avLst/>
          </a:prstGeom>
          <a:noFill/>
          <a:ln w="9525">
            <a:solidFill>
              <a:schemeClr val="tx1"/>
            </a:solidFill>
            <a:prstDash val="lgDashDotDot"/>
            <a:round/>
            <a:headEnd/>
            <a:tailEnd type="triangle" w="med" len="med"/>
          </a:ln>
        </p:spPr>
      </p:cxnSp>
      <p:sp>
        <p:nvSpPr>
          <p:cNvPr id="28" name="Text Box 29"/>
          <p:cNvSpPr txBox="1">
            <a:spLocks noChangeArrowheads="1"/>
          </p:cNvSpPr>
          <p:nvPr/>
        </p:nvSpPr>
        <p:spPr bwMode="auto">
          <a:xfrm>
            <a:off x="5465885" y="3575294"/>
            <a:ext cx="1200150" cy="409575"/>
          </a:xfrm>
          <a:prstGeom prst="rect">
            <a:avLst/>
          </a:prstGeom>
          <a:noFill/>
          <a:ln w="9525">
            <a:noFill/>
            <a:miter lim="800000"/>
            <a:headEnd/>
            <a:tailEnd/>
          </a:ln>
        </p:spPr>
        <p:txBody>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零件</a:t>
            </a:r>
            <a:endParaRPr lang="en-GB" altLang="zh-CN" sz="1600" dirty="0">
              <a:latin typeface="华文楷体" pitchFamily="2" charset="-122"/>
              <a:ea typeface="华文楷体" pitchFamily="2" charset="-122"/>
              <a:cs typeface="Arial" charset="0"/>
            </a:endParaRPr>
          </a:p>
        </p:txBody>
      </p:sp>
      <p:sp>
        <p:nvSpPr>
          <p:cNvPr id="29" name="Line 30"/>
          <p:cNvSpPr>
            <a:spLocks noChangeShapeType="1"/>
          </p:cNvSpPr>
          <p:nvPr/>
        </p:nvSpPr>
        <p:spPr bwMode="auto">
          <a:xfrm>
            <a:off x="1069734" y="4616687"/>
            <a:ext cx="630115" cy="1588"/>
          </a:xfrm>
          <a:prstGeom prst="line">
            <a:avLst/>
          </a:prstGeom>
          <a:noFill/>
          <a:ln w="9525">
            <a:solidFill>
              <a:schemeClr val="tx1"/>
            </a:solidFill>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30" name="Line 31"/>
          <p:cNvSpPr>
            <a:spLocks noChangeShapeType="1"/>
          </p:cNvSpPr>
          <p:nvPr/>
        </p:nvSpPr>
        <p:spPr bwMode="auto">
          <a:xfrm>
            <a:off x="4309700" y="2121137"/>
            <a:ext cx="1465" cy="719138"/>
          </a:xfrm>
          <a:prstGeom prst="line">
            <a:avLst/>
          </a:prstGeom>
          <a:noFill/>
          <a:ln w="9525">
            <a:solidFill>
              <a:schemeClr val="tx1"/>
            </a:solidFill>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31" name="Line 32"/>
          <p:cNvSpPr>
            <a:spLocks noChangeShapeType="1"/>
          </p:cNvSpPr>
          <p:nvPr/>
        </p:nvSpPr>
        <p:spPr bwMode="auto">
          <a:xfrm flipH="1" flipV="1">
            <a:off x="4528038" y="2113207"/>
            <a:ext cx="5862" cy="708025"/>
          </a:xfrm>
          <a:prstGeom prst="line">
            <a:avLst/>
          </a:prstGeom>
          <a:noFill/>
          <a:ln w="9525">
            <a:solidFill>
              <a:schemeClr val="tx1"/>
            </a:solidFill>
            <a:prstDash val="lgDashDotDot"/>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32" name="Line 33"/>
          <p:cNvSpPr>
            <a:spLocks noChangeShapeType="1"/>
          </p:cNvSpPr>
          <p:nvPr/>
        </p:nvSpPr>
        <p:spPr bwMode="auto">
          <a:xfrm flipV="1">
            <a:off x="4979380" y="2914887"/>
            <a:ext cx="994997" cy="0"/>
          </a:xfrm>
          <a:prstGeom prst="line">
            <a:avLst/>
          </a:prstGeom>
          <a:noFill/>
          <a:ln w="9525">
            <a:solidFill>
              <a:schemeClr val="tx1"/>
            </a:solidFill>
            <a:prstDash val="lgDashDotDot"/>
            <a:round/>
            <a:headEnd/>
            <a:tailEn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33" name="Line 34"/>
          <p:cNvSpPr>
            <a:spLocks noChangeShapeType="1"/>
          </p:cNvSpPr>
          <p:nvPr/>
        </p:nvSpPr>
        <p:spPr bwMode="auto">
          <a:xfrm flipV="1">
            <a:off x="6000754" y="2116382"/>
            <a:ext cx="1465" cy="788987"/>
          </a:xfrm>
          <a:prstGeom prst="line">
            <a:avLst/>
          </a:prstGeom>
          <a:noFill/>
          <a:ln w="9525">
            <a:solidFill>
              <a:schemeClr val="tx1"/>
            </a:solidFill>
            <a:prstDash val="lgDashDotDot"/>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cxnSp>
        <p:nvCxnSpPr>
          <p:cNvPr id="34" name="AutoShape 35"/>
          <p:cNvCxnSpPr>
            <a:cxnSpLocks noChangeShapeType="1"/>
            <a:stCxn id="14" idx="3"/>
            <a:endCxn id="7" idx="1"/>
          </p:cNvCxnSpPr>
          <p:nvPr/>
        </p:nvCxnSpPr>
        <p:spPr bwMode="auto">
          <a:xfrm>
            <a:off x="2483768" y="3052310"/>
            <a:ext cx="1244172" cy="0"/>
          </a:xfrm>
          <a:prstGeom prst="straightConnector1">
            <a:avLst/>
          </a:prstGeom>
          <a:noFill/>
          <a:ln w="9525">
            <a:solidFill>
              <a:schemeClr val="tx1"/>
            </a:solidFill>
            <a:round/>
            <a:headEnd/>
            <a:tailEnd type="triangle" w="med" len="med"/>
          </a:ln>
        </p:spPr>
      </p:cxnSp>
      <p:sp>
        <p:nvSpPr>
          <p:cNvPr id="35" name="Line 36"/>
          <p:cNvSpPr>
            <a:spLocks noChangeShapeType="1"/>
          </p:cNvSpPr>
          <p:nvPr/>
        </p:nvSpPr>
        <p:spPr bwMode="auto">
          <a:xfrm>
            <a:off x="5464422" y="3176825"/>
            <a:ext cx="21978" cy="1776412"/>
          </a:xfrm>
          <a:prstGeom prst="line">
            <a:avLst/>
          </a:prstGeom>
          <a:noFill/>
          <a:ln w="9525">
            <a:solidFill>
              <a:schemeClr val="tx1"/>
            </a:solidFill>
            <a:prstDash val="lgDashDotDot"/>
            <a:round/>
            <a:headEnd/>
            <a:tailEn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36" name="Line 37"/>
          <p:cNvSpPr>
            <a:spLocks noChangeShapeType="1"/>
          </p:cNvSpPr>
          <p:nvPr/>
        </p:nvSpPr>
        <p:spPr bwMode="auto">
          <a:xfrm>
            <a:off x="4992569" y="3180000"/>
            <a:ext cx="473319" cy="0"/>
          </a:xfrm>
          <a:prstGeom prst="line">
            <a:avLst/>
          </a:prstGeom>
          <a:noFill/>
          <a:ln w="9525">
            <a:solidFill>
              <a:schemeClr val="tx1"/>
            </a:solidFill>
            <a:prstDash val="lgDashDotDot"/>
            <a:round/>
            <a:headEnd/>
            <a:tailEn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37" name="Line 38"/>
          <p:cNvSpPr>
            <a:spLocks noChangeShapeType="1"/>
          </p:cNvSpPr>
          <p:nvPr/>
        </p:nvSpPr>
        <p:spPr bwMode="auto">
          <a:xfrm flipH="1" flipV="1">
            <a:off x="4994029" y="4953239"/>
            <a:ext cx="422032" cy="1"/>
          </a:xfrm>
          <a:prstGeom prst="line">
            <a:avLst/>
          </a:prstGeom>
          <a:noFill/>
          <a:ln w="9525">
            <a:solidFill>
              <a:schemeClr val="tx1"/>
            </a:solidFill>
            <a:prstDash val="lgDashDotDot"/>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38" name="Text Box 39"/>
          <p:cNvSpPr txBox="1">
            <a:spLocks noChangeArrowheads="1"/>
          </p:cNvSpPr>
          <p:nvPr/>
        </p:nvSpPr>
        <p:spPr bwMode="auto">
          <a:xfrm>
            <a:off x="1758463" y="4724637"/>
            <a:ext cx="905608" cy="228600"/>
          </a:xfrm>
          <a:prstGeom prst="rect">
            <a:avLst/>
          </a:prstGeom>
          <a:noFill/>
          <a:ln w="9525">
            <a:noFill/>
            <a:miter lim="800000"/>
            <a:headEnd/>
            <a:tailEnd/>
          </a:ln>
        </p:spPr>
        <p:txBody>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采购</a:t>
            </a:r>
            <a:endParaRPr lang="en-GB" altLang="zh-CN" sz="1600" dirty="0">
              <a:latin typeface="华文楷体" pitchFamily="2" charset="-122"/>
              <a:ea typeface="华文楷体" pitchFamily="2" charset="-122"/>
              <a:cs typeface="Arial" charset="0"/>
            </a:endParaRPr>
          </a:p>
        </p:txBody>
      </p:sp>
      <p:sp>
        <p:nvSpPr>
          <p:cNvPr id="39" name="Line 40"/>
          <p:cNvSpPr>
            <a:spLocks noChangeShapeType="1"/>
          </p:cNvSpPr>
          <p:nvPr/>
        </p:nvSpPr>
        <p:spPr bwMode="auto">
          <a:xfrm>
            <a:off x="1071200" y="4845287"/>
            <a:ext cx="630115" cy="1588"/>
          </a:xfrm>
          <a:prstGeom prst="line">
            <a:avLst/>
          </a:prstGeom>
          <a:noFill/>
          <a:ln w="9525">
            <a:solidFill>
              <a:schemeClr val="tx1"/>
            </a:solidFill>
            <a:prstDash val="lgDashDotDot"/>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40" name="Text Box 41"/>
          <p:cNvSpPr txBox="1">
            <a:spLocks noChangeArrowheads="1"/>
          </p:cNvSpPr>
          <p:nvPr/>
        </p:nvSpPr>
        <p:spPr bwMode="auto">
          <a:xfrm>
            <a:off x="1758463" y="4496040"/>
            <a:ext cx="901212" cy="296863"/>
          </a:xfrm>
          <a:prstGeom prst="rect">
            <a:avLst/>
          </a:prstGeom>
          <a:noFill/>
          <a:ln w="9525">
            <a:noFill/>
            <a:miter lim="800000"/>
            <a:headEnd/>
            <a:tailEnd/>
          </a:ln>
        </p:spPr>
        <p:txBody>
          <a:bodyPr/>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销售</a:t>
            </a:r>
            <a:endParaRPr lang="en-GB" altLang="zh-CN" sz="1600" dirty="0">
              <a:latin typeface="华文楷体" pitchFamily="2" charset="-122"/>
              <a:ea typeface="华文楷体" pitchFamily="2" charset="-122"/>
              <a:cs typeface="Arial" charset="0"/>
            </a:endParaRPr>
          </a:p>
        </p:txBody>
      </p:sp>
      <p:sp>
        <p:nvSpPr>
          <p:cNvPr id="41" name="Line 42"/>
          <p:cNvSpPr>
            <a:spLocks noChangeShapeType="1"/>
          </p:cNvSpPr>
          <p:nvPr/>
        </p:nvSpPr>
        <p:spPr bwMode="auto">
          <a:xfrm>
            <a:off x="1071200" y="5073887"/>
            <a:ext cx="630115" cy="0"/>
          </a:xfrm>
          <a:prstGeom prst="line">
            <a:avLst/>
          </a:prstGeom>
          <a:noFill/>
          <a:ln w="15875">
            <a:solidFill>
              <a:schemeClr val="tx1"/>
            </a:solidFill>
            <a:prstDash val="sysDot"/>
            <a:round/>
            <a:headEnd/>
            <a:tailEnd type="triangle" w="med" len="med"/>
          </a:ln>
        </p:spPr>
        <p:txBody>
          <a:bodyPr/>
          <a:lstStyle/>
          <a:p>
            <a:pPr fontAlgn="base">
              <a:spcBef>
                <a:spcPct val="0"/>
              </a:spcBef>
              <a:spcAft>
                <a:spcPct val="0"/>
              </a:spcAft>
            </a:pPr>
            <a:endParaRPr lang="en-GB">
              <a:solidFill>
                <a:srgbClr val="000000"/>
              </a:solidFill>
              <a:cs typeface="Arial" charset="0"/>
            </a:endParaRPr>
          </a:p>
        </p:txBody>
      </p:sp>
      <p:sp>
        <p:nvSpPr>
          <p:cNvPr id="42" name="Text Box 43"/>
          <p:cNvSpPr txBox="1">
            <a:spLocks noChangeArrowheads="1"/>
          </p:cNvSpPr>
          <p:nvPr/>
        </p:nvSpPr>
        <p:spPr bwMode="auto">
          <a:xfrm>
            <a:off x="1336431" y="4953238"/>
            <a:ext cx="2227457" cy="491986"/>
          </a:xfrm>
          <a:prstGeom prst="rect">
            <a:avLst/>
          </a:prstGeom>
          <a:noFill/>
          <a:ln w="9525">
            <a:noFill/>
            <a:miter lim="800000"/>
            <a:headEnd/>
            <a:tailEnd/>
          </a:ln>
        </p:spPr>
        <p:txBody>
          <a:bodyPr/>
          <a:lstStyle/>
          <a:p>
            <a:pPr lvl="1" fontAlgn="base">
              <a:spcBef>
                <a:spcPct val="0"/>
              </a:spcBef>
              <a:spcAft>
                <a:spcPct val="0"/>
              </a:spcAft>
            </a:pPr>
            <a:r>
              <a:rPr lang="zh-CN" altLang="en-US" sz="1600" dirty="0" smtClean="0">
                <a:latin typeface="华文楷体" pitchFamily="2" charset="-122"/>
                <a:ea typeface="华文楷体" pitchFamily="2" charset="-122"/>
                <a:cs typeface="Arial" charset="0"/>
              </a:rPr>
              <a:t>特许权使用费</a:t>
            </a:r>
            <a:endParaRPr lang="zh-CN" altLang="en-GB" sz="1600" dirty="0">
              <a:latin typeface="华文楷体" pitchFamily="2" charset="-122"/>
              <a:ea typeface="华文楷体" pitchFamily="2" charset="-122"/>
              <a:cs typeface="Arial" charset="0"/>
            </a:endParaRPr>
          </a:p>
        </p:txBody>
      </p:sp>
      <p:sp>
        <p:nvSpPr>
          <p:cNvPr id="43" name="Line 44"/>
          <p:cNvSpPr>
            <a:spLocks noChangeShapeType="1"/>
          </p:cNvSpPr>
          <p:nvPr/>
        </p:nvSpPr>
        <p:spPr bwMode="auto">
          <a:xfrm>
            <a:off x="4992566" y="3081575"/>
            <a:ext cx="2605454" cy="11112"/>
          </a:xfrm>
          <a:prstGeom prst="line">
            <a:avLst/>
          </a:prstGeom>
          <a:noFill/>
          <a:ln w="9525">
            <a:solidFill>
              <a:schemeClr val="tx1"/>
            </a:solidFill>
            <a:prstDash val="lgDashDotDot"/>
            <a:round/>
            <a:headEnd/>
            <a:tailEn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44" name="Line 45"/>
          <p:cNvSpPr>
            <a:spLocks noChangeShapeType="1"/>
          </p:cNvSpPr>
          <p:nvPr/>
        </p:nvSpPr>
        <p:spPr bwMode="auto">
          <a:xfrm flipV="1">
            <a:off x="7580439" y="2098919"/>
            <a:ext cx="1465" cy="987425"/>
          </a:xfrm>
          <a:prstGeom prst="line">
            <a:avLst/>
          </a:prstGeom>
          <a:noFill/>
          <a:ln w="9525">
            <a:solidFill>
              <a:schemeClr val="tx1"/>
            </a:solidFill>
            <a:prstDash val="lgDashDotDot"/>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45" name="Rectangle 46"/>
          <p:cNvSpPr>
            <a:spLocks noChangeArrowheads="1"/>
          </p:cNvSpPr>
          <p:nvPr/>
        </p:nvSpPr>
        <p:spPr bwMode="auto">
          <a:xfrm>
            <a:off x="7596554" y="2587869"/>
            <a:ext cx="904142" cy="307975"/>
          </a:xfrm>
          <a:prstGeom prst="rect">
            <a:avLst/>
          </a:prstGeom>
          <a:noFill/>
          <a:ln w="9525">
            <a:noFill/>
            <a:miter lim="800000"/>
            <a:headEnd/>
            <a:tailEnd/>
          </a:ln>
        </p:spPr>
        <p:txBody>
          <a:bodyPr lIns="0" tIns="0" rIns="0" bIns="0"/>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成品</a:t>
            </a:r>
            <a:endParaRPr lang="en-GB" altLang="zh-CN" sz="1600" dirty="0">
              <a:latin typeface="华文楷体" pitchFamily="2" charset="-122"/>
              <a:ea typeface="华文楷体" pitchFamily="2" charset="-122"/>
              <a:cs typeface="Arial" charset="0"/>
            </a:endParaRPr>
          </a:p>
        </p:txBody>
      </p:sp>
      <p:cxnSp>
        <p:nvCxnSpPr>
          <p:cNvPr id="46" name="AutoShape 47"/>
          <p:cNvCxnSpPr>
            <a:cxnSpLocks noChangeShapeType="1"/>
            <a:stCxn id="7" idx="2"/>
            <a:endCxn id="22" idx="0"/>
          </p:cNvCxnSpPr>
          <p:nvPr/>
        </p:nvCxnSpPr>
        <p:spPr bwMode="auto">
          <a:xfrm>
            <a:off x="4356590" y="3284983"/>
            <a:ext cx="9524" cy="331586"/>
          </a:xfrm>
          <a:prstGeom prst="straightConnector1">
            <a:avLst/>
          </a:prstGeom>
          <a:noFill/>
          <a:ln w="9525">
            <a:solidFill>
              <a:schemeClr val="tx1"/>
            </a:solidFill>
            <a:prstDash val="lgDashDotDot"/>
            <a:round/>
            <a:headEnd/>
            <a:tailEnd type="triangle" w="med" len="med"/>
          </a:ln>
        </p:spPr>
      </p:cxnSp>
      <p:sp>
        <p:nvSpPr>
          <p:cNvPr id="47" name="Line 48"/>
          <p:cNvSpPr>
            <a:spLocks noChangeShapeType="1"/>
          </p:cNvSpPr>
          <p:nvPr/>
        </p:nvSpPr>
        <p:spPr bwMode="auto">
          <a:xfrm flipH="1">
            <a:off x="7370884" y="2121144"/>
            <a:ext cx="5862" cy="868363"/>
          </a:xfrm>
          <a:prstGeom prst="line">
            <a:avLst/>
          </a:prstGeom>
          <a:noFill/>
          <a:ln w="9525">
            <a:solidFill>
              <a:schemeClr val="tx1"/>
            </a:solidFill>
            <a:round/>
            <a:headEnd/>
            <a:tailEn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48" name="Line 49"/>
          <p:cNvSpPr>
            <a:spLocks noChangeShapeType="1"/>
          </p:cNvSpPr>
          <p:nvPr/>
        </p:nvSpPr>
        <p:spPr bwMode="auto">
          <a:xfrm flipH="1">
            <a:off x="4992569" y="2983150"/>
            <a:ext cx="2359269" cy="0"/>
          </a:xfrm>
          <a:prstGeom prst="line">
            <a:avLst/>
          </a:prstGeom>
          <a:noFill/>
          <a:ln w="9525">
            <a:solidFill>
              <a:schemeClr val="tx1"/>
            </a:solidFill>
            <a:round/>
            <a:headEnd/>
            <a:tailEnd type="triangle" w="med" len="med"/>
          </a:ln>
        </p:spPr>
        <p:txBody>
          <a:bodyPr lIns="0" tIns="0" rIns="0" bIns="0"/>
          <a:lstStyle/>
          <a:p>
            <a:pPr fontAlgn="base">
              <a:spcBef>
                <a:spcPct val="0"/>
              </a:spcBef>
              <a:spcAft>
                <a:spcPct val="0"/>
              </a:spcAft>
            </a:pPr>
            <a:endParaRPr lang="en-GB">
              <a:solidFill>
                <a:srgbClr val="000000"/>
              </a:solidFill>
              <a:cs typeface="Arial" charset="0"/>
            </a:endParaRPr>
          </a:p>
        </p:txBody>
      </p:sp>
      <p:sp>
        <p:nvSpPr>
          <p:cNvPr id="49" name="Rectangle 5"/>
          <p:cNvSpPr>
            <a:spLocks noChangeArrowheads="1"/>
          </p:cNvSpPr>
          <p:nvPr/>
        </p:nvSpPr>
        <p:spPr bwMode="auto">
          <a:xfrm>
            <a:off x="1236787" y="1600442"/>
            <a:ext cx="1246981" cy="512763"/>
          </a:xfrm>
          <a:prstGeom prst="rect">
            <a:avLst/>
          </a:prstGeom>
          <a:solidFill>
            <a:srgbClr val="00338D"/>
          </a:solidFill>
          <a:ln w="9525">
            <a:noFill/>
            <a:miter lim="800000"/>
            <a:headEnd/>
            <a:tailEnd/>
          </a:ln>
        </p:spPr>
        <p:txBody>
          <a:bodyPr wrap="none" lIns="0" tIns="0" rIns="0" bIns="0" anchor="ctr" anchorCtr="1"/>
          <a:lstStyle/>
          <a:p>
            <a:pPr fontAlgn="base">
              <a:spcBef>
                <a:spcPts val="800"/>
              </a:spcBef>
              <a:spcAft>
                <a:spcPct val="0"/>
              </a:spcAft>
            </a:pPr>
            <a:r>
              <a:rPr lang="zh-CN" altLang="en-US" sz="1600" dirty="0" smtClean="0">
                <a:solidFill>
                  <a:schemeClr val="bg1"/>
                </a:solidFill>
                <a:latin typeface="华文楷体" pitchFamily="2" charset="-122"/>
                <a:ea typeface="华文楷体" pitchFamily="2" charset="-122"/>
                <a:cs typeface="Arial" charset="0"/>
              </a:rPr>
              <a:t>所有者</a:t>
            </a:r>
            <a:endParaRPr lang="en-GB" altLang="zh-CN" sz="1600" dirty="0">
              <a:solidFill>
                <a:schemeClr val="bg1"/>
              </a:solidFill>
              <a:latin typeface="华文楷体" pitchFamily="2" charset="-122"/>
              <a:ea typeface="华文楷体" pitchFamily="2" charset="-122"/>
              <a:cs typeface="Arial" charset="0"/>
            </a:endParaRPr>
          </a:p>
        </p:txBody>
      </p:sp>
      <p:sp>
        <p:nvSpPr>
          <p:cNvPr id="50" name="Line 21"/>
          <p:cNvSpPr>
            <a:spLocks noChangeShapeType="1"/>
          </p:cNvSpPr>
          <p:nvPr/>
        </p:nvSpPr>
        <p:spPr bwMode="auto">
          <a:xfrm flipH="1">
            <a:off x="2557097" y="1905237"/>
            <a:ext cx="660888" cy="0"/>
          </a:xfrm>
          <a:prstGeom prst="line">
            <a:avLst/>
          </a:prstGeom>
          <a:noFill/>
          <a:ln w="15875">
            <a:solidFill>
              <a:schemeClr val="tx1"/>
            </a:solidFill>
            <a:prstDash val="sysDot"/>
            <a:round/>
            <a:headEnd/>
            <a:tailEnd type="triangle" w="med" len="med"/>
          </a:ln>
        </p:spPr>
        <p:txBody>
          <a:bodyPr/>
          <a:lstStyle/>
          <a:p>
            <a:pPr fontAlgn="base">
              <a:spcBef>
                <a:spcPct val="0"/>
              </a:spcBef>
              <a:spcAft>
                <a:spcPct val="0"/>
              </a:spcAft>
            </a:pPr>
            <a:endParaRPr lang="en-GB">
              <a:solidFill>
                <a:srgbClr val="000000"/>
              </a:solidFill>
              <a:cs typeface="Arial" charset="0"/>
            </a:endParaRPr>
          </a:p>
        </p:txBody>
      </p:sp>
      <p:sp>
        <p:nvSpPr>
          <p:cNvPr id="51" name="Rectangle 9"/>
          <p:cNvSpPr>
            <a:spLocks noChangeArrowheads="1"/>
          </p:cNvSpPr>
          <p:nvPr/>
        </p:nvSpPr>
        <p:spPr bwMode="auto">
          <a:xfrm>
            <a:off x="2555777" y="2060849"/>
            <a:ext cx="630115" cy="307975"/>
          </a:xfrm>
          <a:prstGeom prst="rect">
            <a:avLst/>
          </a:prstGeom>
          <a:noFill/>
          <a:ln w="9525">
            <a:noFill/>
            <a:miter lim="800000"/>
            <a:headEnd/>
            <a:tailEnd/>
          </a:ln>
        </p:spPr>
        <p:txBody>
          <a:bodyPr lIns="0" tIns="0" rIns="0" bIns="0"/>
          <a:lstStyle/>
          <a:p>
            <a:pPr fontAlgn="base">
              <a:spcBef>
                <a:spcPct val="0"/>
              </a:spcBef>
              <a:spcAft>
                <a:spcPct val="0"/>
              </a:spcAft>
            </a:pPr>
            <a:r>
              <a:rPr lang="zh-CN" altLang="en-US" sz="1400" dirty="0" smtClean="0">
                <a:latin typeface="华文楷体" pitchFamily="2" charset="-122"/>
                <a:ea typeface="华文楷体" pitchFamily="2" charset="-122"/>
                <a:cs typeface="Arial" charset="0"/>
              </a:rPr>
              <a:t>特许权使用费</a:t>
            </a:r>
            <a:endParaRPr lang="en-GB" altLang="zh-CN" sz="1400" dirty="0">
              <a:latin typeface="华文楷体" pitchFamily="2" charset="-122"/>
              <a:ea typeface="华文楷体" pitchFamily="2" charset="-122"/>
              <a:cs typeface="Arial" charset="0"/>
            </a:endParaRPr>
          </a:p>
        </p:txBody>
      </p:sp>
      <p:sp>
        <p:nvSpPr>
          <p:cNvPr id="52" name="Line 20"/>
          <p:cNvSpPr>
            <a:spLocks noChangeShapeType="1"/>
          </p:cNvSpPr>
          <p:nvPr/>
        </p:nvSpPr>
        <p:spPr bwMode="auto">
          <a:xfrm flipV="1">
            <a:off x="741485" y="1905244"/>
            <a:ext cx="0" cy="1863725"/>
          </a:xfrm>
          <a:prstGeom prst="line">
            <a:avLst/>
          </a:prstGeom>
          <a:noFill/>
          <a:ln w="15875">
            <a:solidFill>
              <a:schemeClr val="tx1"/>
            </a:solidFill>
            <a:prstDash val="sysDot"/>
            <a:round/>
            <a:headEnd/>
            <a:tailEnd/>
          </a:ln>
        </p:spPr>
        <p:txBody>
          <a:bodyPr/>
          <a:lstStyle/>
          <a:p>
            <a:pPr fontAlgn="base">
              <a:spcBef>
                <a:spcPct val="0"/>
              </a:spcBef>
              <a:spcAft>
                <a:spcPct val="0"/>
              </a:spcAft>
            </a:pPr>
            <a:endParaRPr lang="en-GB">
              <a:solidFill>
                <a:srgbClr val="000000"/>
              </a:solidFill>
              <a:cs typeface="Arial" charset="0"/>
            </a:endParaRPr>
          </a:p>
        </p:txBody>
      </p:sp>
      <p:sp>
        <p:nvSpPr>
          <p:cNvPr id="53" name="Line 19"/>
          <p:cNvSpPr>
            <a:spLocks noChangeShapeType="1"/>
          </p:cNvSpPr>
          <p:nvPr/>
        </p:nvSpPr>
        <p:spPr bwMode="auto">
          <a:xfrm>
            <a:off x="741485" y="3810237"/>
            <a:ext cx="2971800" cy="0"/>
          </a:xfrm>
          <a:prstGeom prst="line">
            <a:avLst/>
          </a:prstGeom>
          <a:noFill/>
          <a:ln w="15875">
            <a:solidFill>
              <a:schemeClr val="tx1"/>
            </a:solidFill>
            <a:prstDash val="sysDot"/>
            <a:round/>
            <a:headEnd/>
            <a:tailEnd/>
          </a:ln>
        </p:spPr>
        <p:txBody>
          <a:bodyPr/>
          <a:lstStyle/>
          <a:p>
            <a:pPr fontAlgn="base">
              <a:spcBef>
                <a:spcPct val="0"/>
              </a:spcBef>
              <a:spcAft>
                <a:spcPct val="0"/>
              </a:spcAft>
            </a:pPr>
            <a:endParaRPr lang="en-GB">
              <a:solidFill>
                <a:srgbClr val="000000"/>
              </a:solidFill>
              <a:cs typeface="Arial" charset="0"/>
            </a:endParaRPr>
          </a:p>
        </p:txBody>
      </p:sp>
      <p:sp>
        <p:nvSpPr>
          <p:cNvPr id="54" name="Line 21"/>
          <p:cNvSpPr>
            <a:spLocks noChangeShapeType="1"/>
          </p:cNvSpPr>
          <p:nvPr/>
        </p:nvSpPr>
        <p:spPr bwMode="auto">
          <a:xfrm flipV="1">
            <a:off x="741488" y="1905244"/>
            <a:ext cx="496766" cy="3175"/>
          </a:xfrm>
          <a:prstGeom prst="line">
            <a:avLst/>
          </a:prstGeom>
          <a:noFill/>
          <a:ln w="15875">
            <a:solidFill>
              <a:schemeClr val="tx1"/>
            </a:solidFill>
            <a:prstDash val="sysDot"/>
            <a:round/>
            <a:headEnd/>
            <a:tailEnd type="triangle" w="med" len="med"/>
          </a:ln>
        </p:spPr>
        <p:txBody>
          <a:bodyPr/>
          <a:lstStyle/>
          <a:p>
            <a:pPr fontAlgn="base">
              <a:spcBef>
                <a:spcPct val="0"/>
              </a:spcBef>
              <a:spcAft>
                <a:spcPct val="0"/>
              </a:spcAft>
            </a:pPr>
            <a:endParaRPr lang="en-GB">
              <a:solidFill>
                <a:srgbClr val="000000"/>
              </a:solidFill>
              <a:cs typeface="Arial" charset="0"/>
            </a:endParaRPr>
          </a:p>
        </p:txBody>
      </p:sp>
      <p:sp>
        <p:nvSpPr>
          <p:cNvPr id="55" name="Rectangle 9"/>
          <p:cNvSpPr>
            <a:spLocks noChangeArrowheads="1"/>
          </p:cNvSpPr>
          <p:nvPr/>
        </p:nvSpPr>
        <p:spPr bwMode="auto">
          <a:xfrm>
            <a:off x="823550" y="3886444"/>
            <a:ext cx="796123" cy="307975"/>
          </a:xfrm>
          <a:prstGeom prst="rect">
            <a:avLst/>
          </a:prstGeom>
          <a:noFill/>
          <a:ln w="9525">
            <a:noFill/>
            <a:miter lim="800000"/>
            <a:headEnd/>
            <a:tailEnd/>
          </a:ln>
        </p:spPr>
        <p:txBody>
          <a:bodyPr lIns="0" tIns="0" rIns="0" bIns="0"/>
          <a:lstStyle/>
          <a:p>
            <a:pPr fontAlgn="base">
              <a:spcBef>
                <a:spcPct val="0"/>
              </a:spcBef>
              <a:spcAft>
                <a:spcPct val="0"/>
              </a:spcAft>
            </a:pPr>
            <a:r>
              <a:rPr lang="zh-CN" altLang="en-US" sz="1600" dirty="0" smtClean="0">
                <a:latin typeface="华文楷体" pitchFamily="2" charset="-122"/>
                <a:ea typeface="华文楷体" pitchFamily="2" charset="-122"/>
                <a:cs typeface="Arial" charset="0"/>
              </a:rPr>
              <a:t>商标权</a:t>
            </a:r>
            <a:endParaRPr lang="en-GB" altLang="zh-CN" sz="1600" dirty="0">
              <a:latin typeface="华文楷体" pitchFamily="2" charset="-122"/>
              <a:ea typeface="华文楷体" pitchFamily="2" charset="-122"/>
              <a:cs typeface="Arial" charset="0"/>
            </a:endParaRPr>
          </a:p>
        </p:txBody>
      </p:sp>
      <p:cxnSp>
        <p:nvCxnSpPr>
          <p:cNvPr id="56" name="Straight Connector 55"/>
          <p:cNvCxnSpPr/>
          <p:nvPr/>
        </p:nvCxnSpPr>
        <p:spPr bwMode="auto">
          <a:xfrm>
            <a:off x="341439" y="2514837"/>
            <a:ext cx="8279423" cy="0"/>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7" name="Rectangle 56"/>
          <p:cNvSpPr/>
          <p:nvPr/>
        </p:nvSpPr>
        <p:spPr>
          <a:xfrm>
            <a:off x="5796137" y="4333512"/>
            <a:ext cx="3207187" cy="1255728"/>
          </a:xfrm>
          <a:prstGeom prst="rect">
            <a:avLst/>
          </a:prstGeom>
          <a:solidFill>
            <a:schemeClr val="bg1">
              <a:lumMod val="75000"/>
            </a:schemeClr>
          </a:solidFill>
        </p:spPr>
        <p:txBody>
          <a:bodyPr wrap="square">
            <a:spAutoFit/>
          </a:bodyPr>
          <a:lstStyle/>
          <a:p>
            <a:pPr fontAlgn="base">
              <a:spcBef>
                <a:spcPct val="0"/>
              </a:spcBef>
              <a:spcAft>
                <a:spcPct val="0"/>
              </a:spcAft>
            </a:pPr>
            <a:r>
              <a:rPr lang="zh-CN" altLang="en-US" sz="1400" dirty="0" smtClean="0">
                <a:latin typeface="华文楷体" pitchFamily="2" charset="-122"/>
                <a:ea typeface="华文楷体" pitchFamily="2" charset="-122"/>
                <a:cs typeface="Arial" charset="0"/>
              </a:rPr>
              <a:t>满足以下任意一种情况，特许权使用费可不计入完税价格：</a:t>
            </a:r>
          </a:p>
          <a:p>
            <a:pPr marL="363538" indent="-285750" fontAlgn="base">
              <a:spcBef>
                <a:spcPct val="20000"/>
              </a:spcBef>
              <a:spcAft>
                <a:spcPct val="0"/>
              </a:spcAft>
              <a:buClr>
                <a:srgbClr val="007C92"/>
              </a:buClr>
              <a:buSzPct val="85000"/>
              <a:buFont typeface="Wingdings" pitchFamily="2" charset="2"/>
              <a:buChar char="l"/>
            </a:pPr>
            <a:r>
              <a:rPr lang="zh-CN" altLang="en-US" sz="1400" dirty="0" smtClean="0">
                <a:latin typeface="华文楷体" pitchFamily="2" charset="-122"/>
                <a:ea typeface="华文楷体" pitchFamily="2" charset="-122"/>
                <a:cs typeface="Arial" charset="0"/>
              </a:rPr>
              <a:t>特许权使用费与该货物无关</a:t>
            </a:r>
            <a:endParaRPr lang="zh-CN" altLang="en-GB" sz="1400" dirty="0" smtClean="0">
              <a:latin typeface="华文楷体" pitchFamily="2" charset="-122"/>
              <a:ea typeface="华文楷体" pitchFamily="2" charset="-122"/>
              <a:cs typeface="Arial" charset="0"/>
            </a:endParaRPr>
          </a:p>
          <a:p>
            <a:pPr marL="363538" indent="-285750" fontAlgn="base">
              <a:spcBef>
                <a:spcPct val="20000"/>
              </a:spcBef>
              <a:spcAft>
                <a:spcPct val="0"/>
              </a:spcAft>
              <a:buClr>
                <a:srgbClr val="007C92"/>
              </a:buClr>
              <a:buSzPct val="85000"/>
              <a:buFont typeface="Wingdings" pitchFamily="2" charset="2"/>
              <a:buChar char="l"/>
            </a:pPr>
            <a:r>
              <a:rPr lang="zh-CN" altLang="en-US" sz="1400" dirty="0" smtClean="0">
                <a:latin typeface="华文楷体" pitchFamily="2" charset="-122"/>
                <a:ea typeface="华文楷体" pitchFamily="2" charset="-122"/>
                <a:cs typeface="Arial" charset="0"/>
              </a:rPr>
              <a:t>特许权使用费的支付不构成该货物在中国国内销售的条件</a:t>
            </a:r>
            <a:endParaRPr lang="en-US" altLang="zh-CN" sz="1400" dirty="0">
              <a:latin typeface="华文楷体" pitchFamily="2" charset="-122"/>
              <a:ea typeface="华文楷体" pitchFamily="2" charset="-122"/>
              <a:cs typeface="Arial" charset="0"/>
            </a:endParaRPr>
          </a:p>
        </p:txBody>
      </p:sp>
      <p:sp>
        <p:nvSpPr>
          <p:cNvPr id="63" name="Rectangle 9"/>
          <p:cNvSpPr>
            <a:spLocks noChangeArrowheads="1"/>
          </p:cNvSpPr>
          <p:nvPr/>
        </p:nvSpPr>
        <p:spPr bwMode="auto">
          <a:xfrm>
            <a:off x="3221806" y="2060849"/>
            <a:ext cx="630115" cy="307975"/>
          </a:xfrm>
          <a:prstGeom prst="rect">
            <a:avLst/>
          </a:prstGeom>
          <a:noFill/>
          <a:ln w="9525">
            <a:noFill/>
            <a:miter lim="800000"/>
            <a:headEnd/>
            <a:tailEnd/>
          </a:ln>
        </p:spPr>
        <p:txBody>
          <a:bodyPr lIns="0" tIns="0" rIns="0" bIns="0"/>
          <a:lstStyle/>
          <a:p>
            <a:pPr fontAlgn="base">
              <a:spcBef>
                <a:spcPct val="0"/>
              </a:spcBef>
              <a:spcAft>
                <a:spcPct val="0"/>
              </a:spcAft>
            </a:pPr>
            <a:r>
              <a:rPr lang="zh-CN" altLang="en-US" sz="1400" dirty="0" smtClean="0">
                <a:latin typeface="华文楷体" pitchFamily="2" charset="-122"/>
                <a:ea typeface="华文楷体" pitchFamily="2" charset="-122"/>
                <a:cs typeface="Arial" charset="0"/>
              </a:rPr>
              <a:t>特许权使用费</a:t>
            </a:r>
            <a:endParaRPr lang="en-GB" altLang="zh-CN" sz="1400" dirty="0">
              <a:latin typeface="华文楷体" pitchFamily="2" charset="-122"/>
              <a:ea typeface="华文楷体" pitchFamily="2" charset="-122"/>
              <a:cs typeface="Arial" charset="0"/>
            </a:endParaRPr>
          </a:p>
        </p:txBody>
      </p:sp>
      <p:sp>
        <p:nvSpPr>
          <p:cNvPr id="59" name="Rectangle 58"/>
          <p:cNvSpPr/>
          <p:nvPr/>
        </p:nvSpPr>
        <p:spPr>
          <a:xfrm>
            <a:off x="251520" y="260648"/>
            <a:ext cx="5328592" cy="400110"/>
          </a:xfrm>
          <a:prstGeom prst="rect">
            <a:avLst/>
          </a:prstGeom>
        </p:spPr>
        <p:txBody>
          <a:bodyPr wrap="square">
            <a:spAutoFit/>
          </a:bodyPr>
          <a:lstStyle/>
          <a:p>
            <a:pPr marL="355600" lvl="0" indent="-355600" eaLnBrk="0" fontAlgn="base" hangingPunct="0">
              <a:spcBef>
                <a:spcPct val="0"/>
              </a:spcBef>
              <a:spcAft>
                <a:spcPct val="0"/>
              </a:spcAft>
            </a:pPr>
            <a:r>
              <a:rPr lang="zh-CN" altLang="en-US" sz="2000" b="1" dirty="0" smtClean="0">
                <a:solidFill>
                  <a:schemeClr val="bg1"/>
                </a:solidFill>
                <a:latin typeface="华文楷体" pitchFamily="2" charset="-122"/>
                <a:ea typeface="华文楷体" pitchFamily="2" charset="-122"/>
                <a:cs typeface="Arial" pitchFamily="34" charset="0"/>
              </a:rPr>
              <a:t>特许权使用费进口应税的法律法规渊源</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sz="quarter" idx="14"/>
          </p:nvPr>
        </p:nvSpPr>
        <p:spPr>
          <a:xfrm>
            <a:off x="503566" y="1196752"/>
            <a:ext cx="8640434" cy="4895850"/>
          </a:xfrm>
          <a:noFill/>
        </p:spPr>
        <p:txBody>
          <a:bodyPr/>
          <a:lstStyle/>
          <a:p>
            <a:pPr marL="355600" indent="-355600" eaLnBrk="1" hangingPunct="1">
              <a:lnSpc>
                <a:spcPct val="150000"/>
              </a:lnSpc>
            </a:pPr>
            <a:r>
              <a:rPr lang="zh-CN" altLang="en-GB" sz="2000" dirty="0" smtClean="0">
                <a:latin typeface="华文楷体" pitchFamily="2" charset="-122"/>
                <a:ea typeface="华文楷体" pitchFamily="2" charset="-122"/>
                <a:cs typeface="Times New Roman" pitchFamily="18" charset="0"/>
              </a:rPr>
              <a:t>什么样的特许权使用费与有关进口货物有关？</a:t>
            </a:r>
            <a:endParaRPr lang="zh-CN" altLang="en-US" sz="2000" dirty="0" smtClean="0">
              <a:latin typeface="华文楷体" pitchFamily="2" charset="-122"/>
              <a:ea typeface="华文楷体" pitchFamily="2" charset="-122"/>
              <a:cs typeface="Times New Roman" pitchFamily="18" charset="0"/>
            </a:endParaRPr>
          </a:p>
          <a:p>
            <a:pPr marL="820738" lvl="1" eaLnBrk="1" hangingPunct="1">
              <a:lnSpc>
                <a:spcPct val="150000"/>
              </a:lnSpc>
              <a:buClr>
                <a:schemeClr val="accent4"/>
              </a:buClr>
              <a:buFont typeface="Arial" pitchFamily="34" charset="0"/>
              <a:buChar char="•"/>
            </a:pP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专利费、专有技术使用费</a:t>
            </a:r>
          </a:p>
          <a:p>
            <a:pPr marL="1287463" lvl="2" eaLnBrk="1" hangingPunct="1">
              <a:lnSpc>
                <a:spcPct val="150000"/>
              </a:lnSpc>
              <a:buClrTx/>
              <a:buSzPct val="30000"/>
              <a:buNone/>
            </a:pPr>
            <a:r>
              <a:rPr lang="en-US" altLang="zh-CN" sz="1800" dirty="0" smtClean="0">
                <a:latin typeface="华文楷体" pitchFamily="2" charset="-122"/>
                <a:ea typeface="华文楷体" pitchFamily="2" charset="-122"/>
                <a:cs typeface="Times New Roman" pitchFamily="18" charset="0"/>
              </a:rPr>
              <a:t>-</a:t>
            </a: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进口货物含有专利或者专有技术的，或 </a:t>
            </a:r>
          </a:p>
          <a:p>
            <a:pPr marL="1287463" lvl="2" eaLnBrk="1" hangingPunct="1">
              <a:lnSpc>
                <a:spcPct val="150000"/>
              </a:lnSpc>
              <a:buClrTx/>
              <a:buSzPct val="30000"/>
              <a:buNone/>
            </a:pPr>
            <a:r>
              <a:rPr lang="en-US" altLang="zh-CN" sz="1800" dirty="0" smtClean="0">
                <a:latin typeface="华文楷体" pitchFamily="2" charset="-122"/>
                <a:ea typeface="华文楷体" pitchFamily="2" charset="-122"/>
                <a:cs typeface="Times New Roman" pitchFamily="18" charset="0"/>
              </a:rPr>
              <a:t>-</a:t>
            </a: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进口货物用专利方法或者专有技术生产的，或 </a:t>
            </a:r>
          </a:p>
          <a:p>
            <a:pPr marL="1287463" lvl="2" eaLnBrk="1" hangingPunct="1">
              <a:lnSpc>
                <a:spcPct val="150000"/>
              </a:lnSpc>
              <a:buClrTx/>
              <a:buSzPct val="30000"/>
              <a:buNone/>
            </a:pPr>
            <a:r>
              <a:rPr lang="en-US" altLang="zh-CN" sz="1800" dirty="0" smtClean="0">
                <a:latin typeface="华文楷体" pitchFamily="2" charset="-122"/>
                <a:ea typeface="华文楷体" pitchFamily="2" charset="-122"/>
                <a:cs typeface="Times New Roman" pitchFamily="18" charset="0"/>
              </a:rPr>
              <a:t>-</a:t>
            </a: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进口货物为实施专利或者专有技术而专门设计或者制造的 </a:t>
            </a:r>
          </a:p>
          <a:p>
            <a:pPr marL="820738" lvl="1" eaLnBrk="1" hangingPunct="1">
              <a:lnSpc>
                <a:spcPct val="150000"/>
              </a:lnSpc>
              <a:buClr>
                <a:schemeClr val="accent4"/>
              </a:buClr>
              <a:buSzPct val="100000"/>
              <a:buFont typeface="Arial" pitchFamily="34" charset="0"/>
              <a:buChar char="•"/>
            </a:pP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商标使用费</a:t>
            </a:r>
          </a:p>
          <a:p>
            <a:pPr marL="1287463" lvl="2" eaLnBrk="1" hangingPunct="1">
              <a:lnSpc>
                <a:spcPct val="150000"/>
              </a:lnSpc>
              <a:buClrTx/>
              <a:buSzPct val="30000"/>
              <a:buNone/>
            </a:pPr>
            <a:r>
              <a:rPr lang="en-US" altLang="zh-CN" sz="1800" dirty="0" smtClean="0">
                <a:latin typeface="华文楷体" pitchFamily="2" charset="-122"/>
                <a:ea typeface="华文楷体" pitchFamily="2" charset="-122"/>
                <a:cs typeface="Times New Roman" pitchFamily="18" charset="0"/>
              </a:rPr>
              <a:t>-</a:t>
            </a: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进口货物附有商标的，或 </a:t>
            </a:r>
          </a:p>
          <a:p>
            <a:pPr marL="1287463" lvl="2" eaLnBrk="1" hangingPunct="1">
              <a:lnSpc>
                <a:spcPct val="150000"/>
              </a:lnSpc>
              <a:buClrTx/>
              <a:buSzPct val="30000"/>
              <a:buNone/>
            </a:pPr>
            <a:r>
              <a:rPr lang="en-US" altLang="zh-CN" sz="1800" dirty="0" smtClean="0">
                <a:latin typeface="华文楷体" pitchFamily="2" charset="-122"/>
                <a:ea typeface="华文楷体" pitchFamily="2" charset="-122"/>
                <a:cs typeface="Times New Roman" pitchFamily="18" charset="0"/>
              </a:rPr>
              <a:t>-</a:t>
            </a: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进口货物进口后附上商标直接可以销售的，或</a:t>
            </a:r>
          </a:p>
          <a:p>
            <a:pPr marL="1287463" lvl="2" eaLnBrk="1" hangingPunct="1">
              <a:lnSpc>
                <a:spcPct val="150000"/>
              </a:lnSpc>
              <a:buClrTx/>
              <a:buSzPct val="30000"/>
              <a:buNone/>
            </a:pPr>
            <a:r>
              <a:rPr lang="en-US" altLang="zh-CN" sz="1800" dirty="0" smtClean="0">
                <a:latin typeface="华文楷体" pitchFamily="2" charset="-122"/>
                <a:ea typeface="华文楷体" pitchFamily="2" charset="-122"/>
                <a:cs typeface="Times New Roman" pitchFamily="18" charset="0"/>
              </a:rPr>
              <a:t>-</a:t>
            </a:r>
            <a:r>
              <a:rPr lang="zh-CN" altLang="en-US" sz="1800" dirty="0" smtClean="0">
                <a:latin typeface="华文楷体" pitchFamily="2" charset="-122"/>
                <a:ea typeface="华文楷体" pitchFamily="2" charset="-122"/>
                <a:cs typeface="Times New Roman" pitchFamily="18" charset="0"/>
              </a:rPr>
              <a:t> </a:t>
            </a:r>
            <a:r>
              <a:rPr lang="zh-CN" altLang="en-GB" sz="1800" dirty="0" smtClean="0">
                <a:latin typeface="华文楷体" pitchFamily="2" charset="-122"/>
                <a:ea typeface="华文楷体" pitchFamily="2" charset="-122"/>
                <a:cs typeface="Times New Roman" pitchFamily="18" charset="0"/>
              </a:rPr>
              <a:t>进口货物进口时已含有商标权，经过轻度加工后附上商标即可以销售的 </a:t>
            </a:r>
          </a:p>
        </p:txBody>
      </p:sp>
      <p:sp>
        <p:nvSpPr>
          <p:cNvPr id="4" name="Rectangle 3"/>
          <p:cNvSpPr/>
          <p:nvPr/>
        </p:nvSpPr>
        <p:spPr>
          <a:xfrm>
            <a:off x="251520" y="260648"/>
            <a:ext cx="5328592" cy="400110"/>
          </a:xfrm>
          <a:prstGeom prst="rect">
            <a:avLst/>
          </a:prstGeom>
        </p:spPr>
        <p:txBody>
          <a:bodyPr wrap="square">
            <a:spAutoFit/>
          </a:bodyPr>
          <a:lstStyle/>
          <a:p>
            <a:pPr marL="355600" lvl="0" indent="-355600" eaLnBrk="0" fontAlgn="base" hangingPunct="0">
              <a:spcBef>
                <a:spcPct val="0"/>
              </a:spcBef>
              <a:spcAft>
                <a:spcPct val="0"/>
              </a:spcAft>
            </a:pPr>
            <a:r>
              <a:rPr lang="zh-CN" altLang="en-US" sz="2000" b="1" dirty="0" smtClean="0">
                <a:solidFill>
                  <a:schemeClr val="bg1"/>
                </a:solidFill>
                <a:latin typeface="华文楷体" pitchFamily="2" charset="-122"/>
                <a:ea typeface="华文楷体" pitchFamily="2" charset="-122"/>
                <a:cs typeface="Arial" pitchFamily="34" charset="0"/>
              </a:rPr>
              <a:t>特许权使用费进口应税的法律法规渊源</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body" idx="4294967295"/>
          </p:nvPr>
        </p:nvSpPr>
        <p:spPr>
          <a:xfrm>
            <a:off x="323528" y="1556792"/>
            <a:ext cx="8496300" cy="2879774"/>
          </a:xfrm>
          <a:prstGeom prst="rect">
            <a:avLst/>
          </a:prstGeom>
          <a:noFill/>
        </p:spPr>
        <p:txBody>
          <a:bodyPr/>
          <a:lstStyle/>
          <a:p>
            <a:pPr marL="355600" indent="-355600" eaLnBrk="1" hangingPunct="1"/>
            <a:r>
              <a:rPr lang="ja-JP" altLang="en-US" sz="2400" smtClean="0">
                <a:latin typeface="华文楷体" pitchFamily="2" charset="-122"/>
                <a:ea typeface="华文楷体" pitchFamily="2" charset="-122"/>
              </a:rPr>
              <a:t>　</a:t>
            </a:r>
            <a:r>
              <a:rPr lang="zh-CN" altLang="en-GB" sz="2400" dirty="0" smtClean="0">
                <a:latin typeface="华文楷体" pitchFamily="2" charset="-122"/>
                <a:ea typeface="华文楷体" pitchFamily="2" charset="-122"/>
              </a:rPr>
              <a:t>什么是特许权使用费支付构成有关货物进口销售的条件？</a:t>
            </a:r>
            <a:endParaRPr lang="en-US" altLang="zh-CN" sz="2400" dirty="0" smtClean="0">
              <a:latin typeface="华文楷体" pitchFamily="2" charset="-122"/>
              <a:ea typeface="华文楷体" pitchFamily="2" charset="-122"/>
            </a:endParaRPr>
          </a:p>
          <a:p>
            <a:pPr marL="355600" indent="-355600" eaLnBrk="1" hangingPunct="1"/>
            <a:endParaRPr lang="zh-CN" altLang="en-US" sz="3600" dirty="0" smtClean="0">
              <a:latin typeface="华文楷体" pitchFamily="2" charset="-122"/>
              <a:ea typeface="华文楷体" pitchFamily="2" charset="-122"/>
            </a:endParaRPr>
          </a:p>
          <a:p>
            <a:pPr marL="820738" lvl="1" indent="-457200" eaLnBrk="1" hangingPunct="1">
              <a:buClr>
                <a:schemeClr val="accent4"/>
              </a:buClr>
              <a:buFont typeface="Symbol" pitchFamily="18" charset="2"/>
              <a:buChar char="·"/>
            </a:pPr>
            <a:r>
              <a:rPr lang="zh-CN" altLang="en-GB" sz="2000" dirty="0" smtClean="0">
                <a:latin typeface="华文楷体" pitchFamily="2" charset="-122"/>
                <a:ea typeface="华文楷体" pitchFamily="2" charset="-122"/>
              </a:rPr>
              <a:t>买方不支付特许权使用费则不能购得进口货物，或</a:t>
            </a:r>
            <a:endParaRPr lang="en-US" altLang="zh-CN" sz="2000" dirty="0" smtClean="0">
              <a:latin typeface="华文楷体" pitchFamily="2" charset="-122"/>
              <a:ea typeface="华文楷体" pitchFamily="2" charset="-122"/>
            </a:endParaRPr>
          </a:p>
          <a:p>
            <a:pPr marL="820738" lvl="1" indent="-457200" eaLnBrk="1" hangingPunct="1">
              <a:buClr>
                <a:srgbClr val="80BEC9"/>
              </a:buClr>
            </a:pPr>
            <a:endParaRPr lang="zh-CN" altLang="en-GB" sz="2000" dirty="0" smtClean="0">
              <a:latin typeface="华文楷体" pitchFamily="2" charset="-122"/>
              <a:ea typeface="华文楷体" pitchFamily="2" charset="-122"/>
            </a:endParaRPr>
          </a:p>
          <a:p>
            <a:pPr marL="820738" lvl="1" indent="-457200" eaLnBrk="1" hangingPunct="1">
              <a:buClr>
                <a:schemeClr val="accent4"/>
              </a:buClr>
              <a:buFont typeface="Symbol" pitchFamily="18" charset="2"/>
              <a:buChar char="·"/>
            </a:pPr>
            <a:r>
              <a:rPr lang="zh-CN" altLang="en-GB" sz="2000" dirty="0" smtClean="0">
                <a:latin typeface="华文楷体" pitchFamily="2" charset="-122"/>
                <a:ea typeface="华文楷体" pitchFamily="2" charset="-122"/>
              </a:rPr>
              <a:t>买方不支付特许权使用费则该货物不能以合同议定的条件成交的</a:t>
            </a:r>
            <a:endParaRPr lang="zh-CN" altLang="en-US" sz="2000" dirty="0" smtClean="0">
              <a:latin typeface="华文楷体" pitchFamily="2" charset="-122"/>
              <a:ea typeface="华文楷体" pitchFamily="2" charset="-122"/>
            </a:endParaRPr>
          </a:p>
        </p:txBody>
      </p:sp>
      <p:sp>
        <p:nvSpPr>
          <p:cNvPr id="4" name="Rectangle 3"/>
          <p:cNvSpPr/>
          <p:nvPr/>
        </p:nvSpPr>
        <p:spPr>
          <a:xfrm>
            <a:off x="251520" y="260648"/>
            <a:ext cx="5328592" cy="400110"/>
          </a:xfrm>
          <a:prstGeom prst="rect">
            <a:avLst/>
          </a:prstGeom>
        </p:spPr>
        <p:txBody>
          <a:bodyPr wrap="square">
            <a:spAutoFit/>
          </a:bodyPr>
          <a:lstStyle/>
          <a:p>
            <a:pPr marL="355600" lvl="0" indent="-355600" eaLnBrk="0" fontAlgn="base" hangingPunct="0">
              <a:spcBef>
                <a:spcPct val="0"/>
              </a:spcBef>
              <a:spcAft>
                <a:spcPct val="0"/>
              </a:spcAft>
            </a:pPr>
            <a:r>
              <a:rPr lang="zh-CN" altLang="en-US" sz="2000" b="1" dirty="0" smtClean="0">
                <a:solidFill>
                  <a:schemeClr val="bg1"/>
                </a:solidFill>
                <a:latin typeface="华文楷体" pitchFamily="2" charset="-122"/>
                <a:ea typeface="华文楷体" pitchFamily="2" charset="-122"/>
                <a:cs typeface="Arial" pitchFamily="34" charset="0"/>
              </a:rPr>
              <a:t>特许权使用费进口应税的法律法规渊源</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Screen"/>
  <p:tag name="KEYWORD" val="SCREEN"/>
  <p:tag name="TEMPLATEVERSION" val="10/01/2013 14:43:55"/>
</p:tagLst>
</file>

<file path=ppt/tags/tag2.xml><?xml version="1.0" encoding="utf-8"?>
<p:tagLst xmlns:a="http://schemas.openxmlformats.org/drawingml/2006/main" xmlns:r="http://schemas.openxmlformats.org/officeDocument/2006/relationships" xmlns:p="http://schemas.openxmlformats.org/presentationml/2006/main">
  <p:tag name="ADV_TOP" val="502.4668"/>
  <p:tag name="ADV_LEFT" val="21.45512"/>
  <p:tag name="ADV_HEIGHT" val="20.26528"/>
  <p:tag name="ADV_WIDTH" val="481.9433"/>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jQ03_irYkuRc0Yin9pg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mm9C5nF4UCniPAiqdmB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jQ03_irYkuRc0Yin9pg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YNV.MJ7T0yvx_5bL_YmCw"/>
</p:tagLst>
</file>

<file path=ppt/theme/theme1.xml><?xml version="1.0" encoding="utf-8"?>
<a:theme xmlns:a="http://schemas.openxmlformats.org/drawingml/2006/main" name="Blank Presentatio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1_KPMG Advisory (China) REPORT (Chi)">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err="1" smtClean="0">
            <a:latin typeface="Arial" pitchFamily="34" charset="0"/>
            <a:cs typeface="Arial" pitchFamily="34" charset="0"/>
          </a:defRPr>
        </a:defPPr>
      </a:lstStyle>
    </a:txDef>
  </a:objectDefaults>
  <a:extraClrSchemeLst>
    <a:extraClrScheme>
      <a:clrScheme name="KPMG Advisory (China) REPORT (Chi) 1">
        <a:dk1>
          <a:srgbClr val="007C92"/>
        </a:dk1>
        <a:lt1>
          <a:srgbClr val="FFFFFF"/>
        </a:lt1>
        <a:dk2>
          <a:srgbClr val="000000"/>
        </a:dk2>
        <a:lt2>
          <a:srgbClr val="747678"/>
        </a:lt2>
        <a:accent1>
          <a:srgbClr val="8E258D"/>
        </a:accent1>
        <a:accent2>
          <a:srgbClr val="A79E70"/>
        </a:accent2>
        <a:accent3>
          <a:srgbClr val="AAAAAA"/>
        </a:accent3>
        <a:accent4>
          <a:srgbClr val="DADADA"/>
        </a:accent4>
        <a:accent5>
          <a:srgbClr val="C6ACC5"/>
        </a:accent5>
        <a:accent6>
          <a:srgbClr val="978F65"/>
        </a:accent6>
        <a:hlink>
          <a:srgbClr val="007C92"/>
        </a:hlink>
        <a:folHlink>
          <a:srgbClr val="8E258D"/>
        </a:folHlink>
      </a:clrScheme>
      <a:clrMap bg1="dk2" tx1="lt1" bg2="dk1" tx2="lt2" accent1="accent1" accent2="accent2" accent3="accent3" accent4="accent4" accent5="accent5" accent6="accent6" hlink="hlink" folHlink="folHlink"/>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2_KPMG Advisory (China) REPORT (Chi)">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err="1" smtClean="0">
            <a:latin typeface="Arial" pitchFamily="34" charset="0"/>
            <a:cs typeface="Arial" pitchFamily="34" charset="0"/>
          </a:defRPr>
        </a:defPPr>
      </a:lstStyle>
    </a:txDef>
  </a:objectDefaults>
  <a:extraClrSchemeLst>
    <a:extraClrScheme>
      <a:clrScheme name="KPMG Advisory (China) REPORT (Chi) 1">
        <a:dk1>
          <a:srgbClr val="007C92"/>
        </a:dk1>
        <a:lt1>
          <a:srgbClr val="FFFFFF"/>
        </a:lt1>
        <a:dk2>
          <a:srgbClr val="000000"/>
        </a:dk2>
        <a:lt2>
          <a:srgbClr val="747678"/>
        </a:lt2>
        <a:accent1>
          <a:srgbClr val="8E258D"/>
        </a:accent1>
        <a:accent2>
          <a:srgbClr val="A79E70"/>
        </a:accent2>
        <a:accent3>
          <a:srgbClr val="AAAAAA"/>
        </a:accent3>
        <a:accent4>
          <a:srgbClr val="DADADA"/>
        </a:accent4>
        <a:accent5>
          <a:srgbClr val="C6ACC5"/>
        </a:accent5>
        <a:accent6>
          <a:srgbClr val="978F65"/>
        </a:accent6>
        <a:hlink>
          <a:srgbClr val="007C92"/>
        </a:hlink>
        <a:folHlink>
          <a:srgbClr val="8E258D"/>
        </a:folHlink>
      </a:clrScheme>
      <a:clrMap bg1="dk2" tx1="lt1" bg2="dk1" tx2="lt2" accent1="accent1" accent2="accent2" accent3="accent3" accent4="accent4" accent5="accent5" accent6="accent6" hlink="hlink" folHlink="folHlink"/>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4.xml><?xml version="1.0" encoding="utf-8"?>
<a:theme xmlns:a="http://schemas.openxmlformats.org/drawingml/2006/main" name="3_KPMG Advisory (China) REPORT (Chi)">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err="1" smtClean="0">
            <a:latin typeface="Arial" pitchFamily="34" charset="0"/>
            <a:cs typeface="Arial" pitchFamily="34" charset="0"/>
          </a:defRPr>
        </a:defPPr>
      </a:lstStyle>
    </a:txDef>
  </a:objectDefaults>
  <a:extraClrSchemeLst>
    <a:extraClrScheme>
      <a:clrScheme name="KPMG Advisory (China) REPORT (Chi) 1">
        <a:dk1>
          <a:srgbClr val="007C92"/>
        </a:dk1>
        <a:lt1>
          <a:srgbClr val="FFFFFF"/>
        </a:lt1>
        <a:dk2>
          <a:srgbClr val="000000"/>
        </a:dk2>
        <a:lt2>
          <a:srgbClr val="747678"/>
        </a:lt2>
        <a:accent1>
          <a:srgbClr val="8E258D"/>
        </a:accent1>
        <a:accent2>
          <a:srgbClr val="A79E70"/>
        </a:accent2>
        <a:accent3>
          <a:srgbClr val="AAAAAA"/>
        </a:accent3>
        <a:accent4>
          <a:srgbClr val="DADADA"/>
        </a:accent4>
        <a:accent5>
          <a:srgbClr val="C6ACC5"/>
        </a:accent5>
        <a:accent6>
          <a:srgbClr val="978F65"/>
        </a:accent6>
        <a:hlink>
          <a:srgbClr val="007C92"/>
        </a:hlink>
        <a:folHlink>
          <a:srgbClr val="8E258D"/>
        </a:folHlink>
      </a:clrScheme>
      <a:clrMap bg1="dk2" tx1="lt1" bg2="dk1" tx2="lt2" accent1="accent1" accent2="accent2" accent3="accent3" accent4="accent4" accent5="accent5" accent6="accent6" hlink="hlink" folHlink="folHlink"/>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5.xml><?xml version="1.0" encoding="utf-8"?>
<a:theme xmlns:a="http://schemas.openxmlformats.org/drawingml/2006/main" name="4_KPMG Advisory (China) REPORT (Chi)">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err="1" smtClean="0">
            <a:latin typeface="Arial" pitchFamily="34" charset="0"/>
            <a:cs typeface="Arial" pitchFamily="34" charset="0"/>
          </a:defRPr>
        </a:defPPr>
      </a:lstStyle>
    </a:txDef>
  </a:objectDefaults>
  <a:extraClrSchemeLst>
    <a:extraClrScheme>
      <a:clrScheme name="KPMG Advisory (China) REPORT (Chi) 1">
        <a:dk1>
          <a:srgbClr val="007C92"/>
        </a:dk1>
        <a:lt1>
          <a:srgbClr val="FFFFFF"/>
        </a:lt1>
        <a:dk2>
          <a:srgbClr val="000000"/>
        </a:dk2>
        <a:lt2>
          <a:srgbClr val="747678"/>
        </a:lt2>
        <a:accent1>
          <a:srgbClr val="8E258D"/>
        </a:accent1>
        <a:accent2>
          <a:srgbClr val="A79E70"/>
        </a:accent2>
        <a:accent3>
          <a:srgbClr val="AAAAAA"/>
        </a:accent3>
        <a:accent4>
          <a:srgbClr val="DADADA"/>
        </a:accent4>
        <a:accent5>
          <a:srgbClr val="C6ACC5"/>
        </a:accent5>
        <a:accent6>
          <a:srgbClr val="978F65"/>
        </a:accent6>
        <a:hlink>
          <a:srgbClr val="007C92"/>
        </a:hlink>
        <a:folHlink>
          <a:srgbClr val="8E258D"/>
        </a:folHlink>
      </a:clrScheme>
      <a:clrMap bg1="dk2" tx1="lt1" bg2="dk1" tx2="lt2" accent1="accent1" accent2="accent2" accent3="accent3" accent4="accent4" accent5="accent5" accent6="accent6" hlink="hlink" folHlink="folHlink"/>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6.xml><?xml version="1.0" encoding="utf-8"?>
<a:theme xmlns:a="http://schemas.openxmlformats.org/drawingml/2006/main" name="KPMG_CREATE_A4_Template_2007">
  <a:themeElements>
    <a:clrScheme name="Benutzerdefiniert 1">
      <a:dk1>
        <a:srgbClr val="000000"/>
      </a:dk1>
      <a:lt1>
        <a:srgbClr val="FFFFFF"/>
      </a:lt1>
      <a:dk2>
        <a:srgbClr val="0C2D83"/>
      </a:dk2>
      <a:lt2>
        <a:srgbClr val="CCD6E3"/>
      </a:lt2>
      <a:accent1>
        <a:srgbClr val="00338D"/>
      </a:accent1>
      <a:accent2>
        <a:srgbClr val="4176AB"/>
      </a:accent2>
      <a:accent3>
        <a:srgbClr val="747678"/>
      </a:accent3>
      <a:accent4>
        <a:srgbClr val="673327"/>
      </a:accent4>
      <a:accent5>
        <a:srgbClr val="9E3039"/>
      </a:accent5>
      <a:accent6>
        <a:srgbClr val="E3C49E"/>
      </a:accent6>
      <a:hlink>
        <a:srgbClr val="F5B36A"/>
      </a:hlink>
      <a:folHlink>
        <a:srgbClr val="AABE75"/>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lnDef>
    <a:txDef>
      <a:spPr>
        <a:noFill/>
      </a:spPr>
      <a:bodyPr wrap="none" lIns="0" tIns="0" rIns="0" bIns="0" rtlCol="0">
        <a:spAutoFit/>
      </a:bodyPr>
      <a:lstStyle>
        <a:defPPr algn="l">
          <a:spcBef>
            <a:spcPts val="0"/>
          </a:spcBef>
          <a:defRPr sz="1400" dirty="0" err="1" smtClean="0"/>
        </a:defPPr>
      </a:lstStyle>
    </a:tx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_CREATE_A4_Template_2003 5">
        <a:dk1>
          <a:srgbClr val="000000"/>
        </a:dk1>
        <a:lt1>
          <a:srgbClr val="FFFFFF"/>
        </a:lt1>
        <a:dk2>
          <a:srgbClr val="0C2D83"/>
        </a:dk2>
        <a:lt2>
          <a:srgbClr val="CCD6E3"/>
        </a:lt2>
        <a:accent1>
          <a:srgbClr val="8AA5CB"/>
        </a:accent1>
        <a:accent2>
          <a:srgbClr val="FAD8AF"/>
        </a:accent2>
        <a:accent3>
          <a:srgbClr val="FFFFFF"/>
        </a:accent3>
        <a:accent4>
          <a:srgbClr val="000000"/>
        </a:accent4>
        <a:accent5>
          <a:srgbClr val="C4CFE2"/>
        </a:accent5>
        <a:accent6>
          <a:srgbClr val="E3C49E"/>
        </a:accent6>
        <a:hlink>
          <a:srgbClr val="F5B36A"/>
        </a:hlink>
        <a:folHlink>
          <a:srgbClr val="AABE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Presentation</Template>
  <TotalTime>7572</TotalTime>
  <Words>1593</Words>
  <Application>Microsoft Office PowerPoint</Application>
  <PresentationFormat>On-screen Show (4:3)</PresentationFormat>
  <Paragraphs>263</Paragraphs>
  <Slides>24</Slides>
  <Notes>3</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24</vt:i4>
      </vt:variant>
    </vt:vector>
  </HeadingPairs>
  <TitlesOfParts>
    <vt:vector size="41" baseType="lpstr">
      <vt:lpstr>Arial Unicode MS</vt:lpstr>
      <vt:lpstr>华文楷体</vt:lpstr>
      <vt:lpstr>华文楷体</vt:lpstr>
      <vt:lpstr>宋体</vt:lpstr>
      <vt:lpstr>楷体</vt:lpstr>
      <vt:lpstr>Arial</vt:lpstr>
      <vt:lpstr>Calibri</vt:lpstr>
      <vt:lpstr>Symbol</vt:lpstr>
      <vt:lpstr>Times New Roman</vt:lpstr>
      <vt:lpstr>Univers 45 Light</vt:lpstr>
      <vt:lpstr>Wingdings</vt:lpstr>
      <vt:lpstr>Blank Presentation</vt:lpstr>
      <vt:lpstr>1_KPMG Advisory (China) REPORT (Chi)</vt:lpstr>
      <vt:lpstr>2_KPMG Advisory (China) REPORT (Chi)</vt:lpstr>
      <vt:lpstr>3_KPMG Advisory (China) REPORT (Chi)</vt:lpstr>
      <vt:lpstr>4_KPMG Advisory (China) REPORT (Chi)</vt:lpstr>
      <vt:lpstr>KPMG_CREATE_A4_Template_2007</vt:lpstr>
      <vt:lpstr>特许权使用费 海关业务探讨</vt:lpstr>
      <vt:lpstr>特许权使用费的相关问题</vt:lpstr>
      <vt:lpstr>内容提要</vt:lpstr>
      <vt:lpstr>一、特许权使用费进口应税的法律法规渊源 </vt:lpstr>
      <vt:lpstr>PowerPoint Presentation</vt:lpstr>
      <vt:lpstr>PowerPoint Presentation</vt:lpstr>
      <vt:lpstr>PowerPoint Presentation</vt:lpstr>
      <vt:lpstr>PowerPoint Presentation</vt:lpstr>
      <vt:lpstr>PowerPoint Presentation</vt:lpstr>
      <vt:lpstr>二、海关管理所涉及的重点和难点问题 </vt:lpstr>
      <vt:lpstr>海关管理所涉及的重点和难点问题</vt:lpstr>
      <vt:lpstr>PowerPoint Presentation</vt:lpstr>
      <vt:lpstr>PowerPoint Presentation</vt:lpstr>
      <vt:lpstr>三、案例分析</vt:lpstr>
      <vt:lpstr>《海关估价协议》条款8.1(c)——案例三</vt:lpstr>
      <vt:lpstr>四、特许权使用费与转让定价</vt:lpstr>
      <vt:lpstr>案例分析</vt:lpstr>
      <vt:lpstr>五、磋商</vt:lpstr>
      <vt:lpstr>中国海关组织结构</vt:lpstr>
      <vt:lpstr>PowerPoint Presentation</vt:lpstr>
      <vt:lpstr>PowerPoint Presentation</vt:lpstr>
      <vt:lpstr>特许权使用费的海关磋商</vt:lpstr>
      <vt:lpstr>Q&amp;A</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Screen template</dc:title>
  <dc:creator>ericczhou</dc:creator>
  <cp:lastModifiedBy>Lv, Ivy (BJ/TAX)</cp:lastModifiedBy>
  <cp:revision>97</cp:revision>
  <dcterms:created xsi:type="dcterms:W3CDTF">2015-01-04T03:01:56Z</dcterms:created>
  <dcterms:modified xsi:type="dcterms:W3CDTF">2015-11-03T01:48:59Z</dcterms:modified>
</cp:coreProperties>
</file>