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xml" ContentType="application/vnd.openxmlformats-officedocument.presentationml.notesSlide+xml"/>
  <Override PartName="/ppt/charts/chart5.xml" ContentType="application/vnd.openxmlformats-officedocument.drawingml.chart+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charts/chart8.xml" ContentType="application/vnd.openxmlformats-officedocument.drawingml.chart+xml"/>
  <Override PartName="/ppt/notesSlides/notesSlide4.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charts/chart9.xml" ContentType="application/vnd.openxmlformats-officedocument.drawingml.chart+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5.xml" ContentType="application/vnd.openxmlformats-officedocument.presentationml.notesSlide+xml"/>
  <Override PartName="/ppt/charts/chart10.xml" ContentType="application/vnd.openxmlformats-officedocument.drawingml.chart+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83" r:id="rId2"/>
    <p:sldId id="276" r:id="rId3"/>
    <p:sldId id="274" r:id="rId4"/>
    <p:sldId id="258" r:id="rId5"/>
    <p:sldId id="273" r:id="rId6"/>
    <p:sldId id="262" r:id="rId7"/>
    <p:sldId id="277" r:id="rId8"/>
    <p:sldId id="275" r:id="rId9"/>
    <p:sldId id="279" r:id="rId10"/>
    <p:sldId id="280" r:id="rId11"/>
    <p:sldId id="281" r:id="rId12"/>
  </p:sldIdLst>
  <p:sldSz cx="12192000" cy="6858000"/>
  <p:notesSz cx="6858000" cy="9144000"/>
  <p:custDataLst>
    <p:tags r:id="rId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总体出口情况对比" id="{82B20BA9-F142-414D-9F0B-7E874CEB5D86}">
          <p14:sldIdLst>
            <p14:sldId id="283"/>
            <p14:sldId id="276"/>
            <p14:sldId id="274"/>
          </p14:sldIdLst>
        </p14:section>
        <p14:section name="不同动力方式出口情况" id="{275C814F-DE8B-48DA-A5F6-3F94F256A517}">
          <p14:sldIdLst>
            <p14:sldId id="258"/>
            <p14:sldId id="273"/>
          </p14:sldIdLst>
        </p14:section>
        <p14:section name="出口贸易国分布" id="{ADE64C2C-4B56-44B9-8C2F-EDBAE1FAE9B7}">
          <p14:sldIdLst>
            <p14:sldId id="262"/>
            <p14:sldId id="277"/>
            <p14:sldId id="275"/>
            <p14:sldId id="279"/>
            <p14:sldId id="280"/>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7132"/>
    <a:srgbClr val="156082"/>
    <a:srgbClr val="0A1C2A"/>
    <a:srgbClr val="4D5764"/>
    <a:srgbClr val="FFFFFF"/>
    <a:srgbClr val="7093EE"/>
    <a:srgbClr val="72C9E5"/>
    <a:srgbClr val="90AD71"/>
    <a:srgbClr val="C7CC3C"/>
    <a:srgbClr val="E67E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19" autoAdjust="0"/>
  </p:normalViewPr>
  <p:slideViewPr>
    <p:cSldViewPr snapToGrid="0">
      <p:cViewPr varScale="1">
        <p:scale>
          <a:sx n="85" d="100"/>
          <a:sy n="85" d="100"/>
        </p:scale>
        <p:origin x="72" y="1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978347326557666E-2"/>
          <c:y val="2.7310924369747899E-2"/>
          <c:w val="0.95404330534688464"/>
          <c:h val="0.94537815126050417"/>
        </c:manualLayout>
      </c:layout>
      <c:barChart>
        <c:barDir val="col"/>
        <c:grouping val="stacked"/>
        <c:varyColors val="0"/>
        <c:ser>
          <c:idx val="0"/>
          <c:order val="0"/>
          <c:spPr>
            <a:solidFill>
              <a:srgbClr val="003E6A"/>
            </a:solidFill>
            <a:ln>
              <a:noFill/>
            </a:ln>
          </c:spPr>
          <c:invertIfNegative val="0"/>
          <c:val>
            <c:numRef>
              <c:f>Sheet1!$A$1:$B$1</c:f>
              <c:numCache>
                <c:formatCode>General</c:formatCode>
                <c:ptCount val="2"/>
                <c:pt idx="0">
                  <c:v>843925</c:v>
                </c:pt>
                <c:pt idx="1">
                  <c:v>7132534</c:v>
                </c:pt>
              </c:numCache>
            </c:numRef>
          </c:val>
          <c:extLst>
            <c:ext xmlns:c16="http://schemas.microsoft.com/office/drawing/2014/chart" uri="{C3380CC4-5D6E-409C-BE32-E72D297353CC}">
              <c16:uniqueId val="{00000000-BE48-4FFA-A937-69FDADB741F0}"/>
            </c:ext>
          </c:extLst>
        </c:ser>
        <c:dLbls>
          <c:showLegendKey val="0"/>
          <c:showVal val="0"/>
          <c:showCatName val="0"/>
          <c:showSerName val="0"/>
          <c:showPercent val="0"/>
          <c:showBubbleSize val="0"/>
        </c:dLbls>
        <c:gapWidth val="80"/>
        <c:overlap val="100"/>
        <c:axId val="2023857664"/>
        <c:axId val="1"/>
      </c:barChart>
      <c:catAx>
        <c:axId val="202385766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132534"/>
          <c:min val="0"/>
        </c:scaling>
        <c:delete val="0"/>
        <c:axPos val="l"/>
        <c:majorGridlines>
          <c:spPr>
            <a:ln>
              <a:noFill/>
            </a:ln>
          </c:spPr>
        </c:majorGridlines>
        <c:numFmt formatCode="General" sourceLinked="1"/>
        <c:majorTickMark val="none"/>
        <c:minorTickMark val="none"/>
        <c:tickLblPos val="none"/>
        <c:spPr>
          <a:ln>
            <a:noFill/>
          </a:ln>
        </c:spPr>
        <c:crossAx val="2023857664"/>
        <c:crosses val="min"/>
        <c:crossBetween val="between"/>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897959183673471E-3"/>
          <c:y val="2.4726581074655255E-2"/>
          <c:w val="0.9830204081632653"/>
          <c:h val="0.9505468378506895"/>
        </c:manualLayout>
      </c:layout>
      <c:barChart>
        <c:barDir val="col"/>
        <c:grouping val="clustered"/>
        <c:varyColors val="0"/>
        <c:ser>
          <c:idx val="0"/>
          <c:order val="0"/>
          <c:spPr>
            <a:solidFill>
              <a:schemeClr val="accent1"/>
            </a:solidFill>
            <a:ln>
              <a:noFill/>
            </a:ln>
          </c:spPr>
          <c:invertIfNegative val="0"/>
          <c:dPt>
            <c:idx val="9"/>
            <c:invertIfNegative val="0"/>
            <c:bubble3D val="0"/>
            <c:spPr>
              <a:solidFill>
                <a:srgbClr val="A1A1A1"/>
              </a:solidFill>
              <a:ln>
                <a:noFill/>
              </a:ln>
            </c:spPr>
            <c:extLst>
              <c:ext xmlns:c16="http://schemas.microsoft.com/office/drawing/2014/chart" uri="{C3380CC4-5D6E-409C-BE32-E72D297353CC}">
                <c16:uniqueId val="{00000000-1B0B-4483-BFF4-BABCB8A4FE88}"/>
              </c:ext>
            </c:extLst>
          </c:dPt>
          <c:val>
            <c:numRef>
              <c:f>Sheet1!$A$1:$M$1</c:f>
              <c:numCache>
                <c:formatCode>General</c:formatCode>
                <c:ptCount val="13"/>
                <c:pt idx="0">
                  <c:v>17050.494358824988</c:v>
                </c:pt>
                <c:pt idx="1">
                  <c:v>14650.596568251374</c:v>
                </c:pt>
                <c:pt idx="2">
                  <c:v>9960.9807515273696</c:v>
                </c:pt>
                <c:pt idx="3">
                  <c:v>9590.1378616098682</c:v>
                </c:pt>
                <c:pt idx="4">
                  <c:v>8530.7977678387033</c:v>
                </c:pt>
                <c:pt idx="5">
                  <c:v>11777.832962020586</c:v>
                </c:pt>
                <c:pt idx="6">
                  <c:v>7918.7744030325866</c:v>
                </c:pt>
                <c:pt idx="7">
                  <c:v>26091.909215321422</c:v>
                </c:pt>
                <c:pt idx="8">
                  <c:v>11959.484516733532</c:v>
                </c:pt>
                <c:pt idx="9">
                  <c:v>1152.9550719331953</c:v>
                </c:pt>
                <c:pt idx="10">
                  <c:v>15421.417359291925</c:v>
                </c:pt>
                <c:pt idx="11">
                  <c:v>25931.393084235195</c:v>
                </c:pt>
                <c:pt idx="12">
                  <c:v>8176.7651152828912</c:v>
                </c:pt>
              </c:numCache>
            </c:numRef>
          </c:val>
          <c:extLst>
            <c:ext xmlns:c16="http://schemas.microsoft.com/office/drawing/2014/chart" uri="{C3380CC4-5D6E-409C-BE32-E72D297353CC}">
              <c16:uniqueId val="{00000001-1B0B-4483-BFF4-BABCB8A4FE88}"/>
            </c:ext>
          </c:extLst>
        </c:ser>
        <c:ser>
          <c:idx val="1"/>
          <c:order val="1"/>
          <c:spPr>
            <a:solidFill>
              <a:schemeClr val="accent2"/>
            </a:solidFill>
            <a:ln>
              <a:noFill/>
            </a:ln>
          </c:spPr>
          <c:invertIfNegative val="0"/>
          <c:dPt>
            <c:idx val="9"/>
            <c:invertIfNegative val="0"/>
            <c:bubble3D val="0"/>
            <c:spPr>
              <a:solidFill>
                <a:srgbClr val="DBDBDB"/>
              </a:solidFill>
              <a:ln>
                <a:noFill/>
              </a:ln>
            </c:spPr>
            <c:extLst>
              <c:ext xmlns:c16="http://schemas.microsoft.com/office/drawing/2014/chart" uri="{C3380CC4-5D6E-409C-BE32-E72D297353CC}">
                <c16:uniqueId val="{00000002-1B0B-4483-BFF4-BABCB8A4FE88}"/>
              </c:ext>
            </c:extLst>
          </c:dPt>
          <c:val>
            <c:numRef>
              <c:f>Sheet1!$A$2:$M$2</c:f>
              <c:numCache>
                <c:formatCode>General</c:formatCode>
                <c:ptCount val="13"/>
                <c:pt idx="0">
                  <c:v>21234.636764445328</c:v>
                </c:pt>
                <c:pt idx="1">
                  <c:v>27151.592259871566</c:v>
                </c:pt>
                <c:pt idx="2">
                  <c:v>16132.356706505641</c:v>
                </c:pt>
                <c:pt idx="3">
                  <c:v>14472.427382542151</c:v>
                </c:pt>
                <c:pt idx="4">
                  <c:v>14306.884183743101</c:v>
                </c:pt>
                <c:pt idx="5">
                  <c:v>12045.493409866247</c:v>
                </c:pt>
                <c:pt idx="6">
                  <c:v>17755.157473608502</c:v>
                </c:pt>
                <c:pt idx="7">
                  <c:v>25857.294087193459</c:v>
                </c:pt>
                <c:pt idx="8">
                  <c:v>12168.065045442947</c:v>
                </c:pt>
                <c:pt idx="9">
                  <c:v>5683.6759120267725</c:v>
                </c:pt>
                <c:pt idx="10">
                  <c:v>18397.164396495624</c:v>
                </c:pt>
                <c:pt idx="11">
                  <c:v>21740.742740939044</c:v>
                </c:pt>
                <c:pt idx="12">
                  <c:v>12116.025613125274</c:v>
                </c:pt>
              </c:numCache>
            </c:numRef>
          </c:val>
          <c:extLst>
            <c:ext xmlns:c16="http://schemas.microsoft.com/office/drawing/2014/chart" uri="{C3380CC4-5D6E-409C-BE32-E72D297353CC}">
              <c16:uniqueId val="{00000003-1B0B-4483-BFF4-BABCB8A4FE88}"/>
            </c:ext>
          </c:extLst>
        </c:ser>
        <c:dLbls>
          <c:showLegendKey val="0"/>
          <c:showVal val="0"/>
          <c:showCatName val="0"/>
          <c:showSerName val="0"/>
          <c:showPercent val="0"/>
          <c:showBubbleSize val="0"/>
        </c:dLbls>
        <c:gapWidth val="80"/>
        <c:axId val="189295727"/>
        <c:axId val="1"/>
      </c:barChart>
      <c:catAx>
        <c:axId val="18929572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7151.592259871566"/>
          <c:min val="0"/>
        </c:scaling>
        <c:delete val="0"/>
        <c:axPos val="l"/>
        <c:majorGridlines>
          <c:spPr>
            <a:ln>
              <a:noFill/>
            </a:ln>
          </c:spPr>
        </c:majorGridlines>
        <c:numFmt formatCode="General" sourceLinked="1"/>
        <c:majorTickMark val="none"/>
        <c:minorTickMark val="none"/>
        <c:tickLblPos val="none"/>
        <c:spPr>
          <a:ln>
            <a:noFill/>
          </a:ln>
        </c:spPr>
        <c:crossAx val="189295727"/>
        <c:crosses val="min"/>
        <c:crossBetween val="between"/>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194384449244057E-3"/>
          <c:y val="7.8651685393258425E-2"/>
          <c:w val="0.98596112311015116"/>
          <c:h val="0.84269662921348309"/>
        </c:manualLayout>
      </c:layout>
      <c:barChart>
        <c:barDir val="col"/>
        <c:grouping val="stacked"/>
        <c:varyColors val="0"/>
        <c:ser>
          <c:idx val="0"/>
          <c:order val="0"/>
          <c:spPr>
            <a:solidFill>
              <a:schemeClr val="accent2"/>
            </a:solidFill>
            <a:ln>
              <a:noFill/>
            </a:ln>
          </c:spPr>
          <c:invertIfNegative val="0"/>
          <c:dPt>
            <c:idx val="0"/>
            <c:invertIfNegative val="0"/>
            <c:bubble3D val="0"/>
            <c:spPr>
              <a:solidFill>
                <a:schemeClr val="accent2"/>
              </a:solidFill>
              <a:ln w="12700" cmpd="sng" algn="ctr">
                <a:solidFill>
                  <a:schemeClr val="bg1"/>
                </a:solidFill>
                <a:prstDash val="solid"/>
              </a:ln>
            </c:spPr>
            <c:extLst>
              <c:ext xmlns:c16="http://schemas.microsoft.com/office/drawing/2014/chart" uri="{C3380CC4-5D6E-409C-BE32-E72D297353CC}">
                <c16:uniqueId val="{00000000-04F5-4347-ACCF-92A14754A107}"/>
              </c:ext>
            </c:extLst>
          </c:dPt>
          <c:dPt>
            <c:idx val="1"/>
            <c:invertIfNegative val="0"/>
            <c:bubble3D val="0"/>
            <c:spPr>
              <a:solidFill>
                <a:schemeClr val="accent2"/>
              </a:solidFill>
              <a:ln w="12700" cmpd="sng" algn="ctr">
                <a:solidFill>
                  <a:schemeClr val="bg1"/>
                </a:solidFill>
                <a:prstDash val="solid"/>
              </a:ln>
            </c:spPr>
            <c:extLst>
              <c:ext xmlns:c16="http://schemas.microsoft.com/office/drawing/2014/chart" uri="{C3380CC4-5D6E-409C-BE32-E72D297353CC}">
                <c16:uniqueId val="{00000001-04F5-4347-ACCF-92A14754A107}"/>
              </c:ext>
            </c:extLst>
          </c:dPt>
          <c:dPt>
            <c:idx val="3"/>
            <c:invertIfNegative val="0"/>
            <c:bubble3D val="0"/>
            <c:spPr>
              <a:solidFill>
                <a:schemeClr val="accent2"/>
              </a:solidFill>
              <a:ln w="12700" cmpd="sng" algn="ctr">
                <a:solidFill>
                  <a:schemeClr val="bg1"/>
                </a:solidFill>
                <a:prstDash val="solid"/>
              </a:ln>
            </c:spPr>
            <c:extLst>
              <c:ext xmlns:c16="http://schemas.microsoft.com/office/drawing/2014/chart" uri="{C3380CC4-5D6E-409C-BE32-E72D297353CC}">
                <c16:uniqueId val="{00000002-04F5-4347-ACCF-92A14754A107}"/>
              </c:ext>
            </c:extLst>
          </c:dPt>
          <c:dPt>
            <c:idx val="4"/>
            <c:invertIfNegative val="0"/>
            <c:bubble3D val="0"/>
            <c:spPr>
              <a:solidFill>
                <a:schemeClr val="accent2"/>
              </a:solidFill>
              <a:ln w="12700" cmpd="sng" algn="ctr">
                <a:solidFill>
                  <a:schemeClr val="bg1"/>
                </a:solidFill>
                <a:prstDash val="solid"/>
              </a:ln>
            </c:spPr>
            <c:extLst>
              <c:ext xmlns:c16="http://schemas.microsoft.com/office/drawing/2014/chart" uri="{C3380CC4-5D6E-409C-BE32-E72D297353CC}">
                <c16:uniqueId val="{00000003-04F5-4347-ACCF-92A14754A107}"/>
              </c:ext>
            </c:extLst>
          </c:dPt>
          <c:dPt>
            <c:idx val="7"/>
            <c:invertIfNegative val="0"/>
            <c:bubble3D val="0"/>
            <c:spPr>
              <a:solidFill>
                <a:schemeClr val="accent2"/>
              </a:solidFill>
              <a:ln w="12700" cmpd="sng" algn="ctr">
                <a:solidFill>
                  <a:schemeClr val="bg1"/>
                </a:solidFill>
                <a:prstDash val="solid"/>
              </a:ln>
            </c:spPr>
            <c:extLst>
              <c:ext xmlns:c16="http://schemas.microsoft.com/office/drawing/2014/chart" uri="{C3380CC4-5D6E-409C-BE32-E72D297353CC}">
                <c16:uniqueId val="{00000004-04F5-4347-ACCF-92A14754A107}"/>
              </c:ext>
            </c:extLst>
          </c:dPt>
          <c:dPt>
            <c:idx val="21"/>
            <c:invertIfNegative val="0"/>
            <c:bubble3D val="0"/>
            <c:spPr>
              <a:solidFill>
                <a:schemeClr val="accent2"/>
              </a:solidFill>
              <a:ln w="12700" cmpd="sng" algn="ctr">
                <a:solidFill>
                  <a:schemeClr val="bg1"/>
                </a:solidFill>
                <a:prstDash val="solid"/>
              </a:ln>
            </c:spPr>
            <c:extLst>
              <c:ext xmlns:c16="http://schemas.microsoft.com/office/drawing/2014/chart" uri="{C3380CC4-5D6E-409C-BE32-E72D297353CC}">
                <c16:uniqueId val="{00000005-04F5-4347-ACCF-92A14754A107}"/>
              </c:ext>
            </c:extLst>
          </c:dPt>
          <c:dPt>
            <c:idx val="24"/>
            <c:invertIfNegative val="0"/>
            <c:bubble3D val="0"/>
            <c:spPr>
              <a:solidFill>
                <a:schemeClr val="accent2"/>
              </a:solidFill>
              <a:ln w="12700" cmpd="sng" algn="ctr">
                <a:solidFill>
                  <a:schemeClr val="bg1"/>
                </a:solidFill>
                <a:prstDash val="solid"/>
              </a:ln>
            </c:spPr>
            <c:extLst>
              <c:ext xmlns:c16="http://schemas.microsoft.com/office/drawing/2014/chart" uri="{C3380CC4-5D6E-409C-BE32-E72D297353CC}">
                <c16:uniqueId val="{00000006-04F5-4347-ACCF-92A14754A107}"/>
              </c:ext>
            </c:extLst>
          </c:dPt>
          <c:dPt>
            <c:idx val="25"/>
            <c:invertIfNegative val="0"/>
            <c:bubble3D val="0"/>
            <c:spPr>
              <a:solidFill>
                <a:schemeClr val="accent2"/>
              </a:solidFill>
              <a:ln w="12700" cmpd="sng" algn="ctr">
                <a:solidFill>
                  <a:schemeClr val="bg1"/>
                </a:solidFill>
                <a:prstDash val="solid"/>
              </a:ln>
            </c:spPr>
            <c:extLst>
              <c:ext xmlns:c16="http://schemas.microsoft.com/office/drawing/2014/chart" uri="{C3380CC4-5D6E-409C-BE32-E72D297353CC}">
                <c16:uniqueId val="{00000007-04F5-4347-ACCF-92A14754A107}"/>
              </c:ext>
            </c:extLst>
          </c:dPt>
          <c:dPt>
            <c:idx val="27"/>
            <c:invertIfNegative val="0"/>
            <c:bubble3D val="0"/>
            <c:spPr>
              <a:solidFill>
                <a:srgbClr val="A1A1A1"/>
              </a:solidFill>
              <a:ln w="12700" cmpd="sng" algn="ctr">
                <a:solidFill>
                  <a:schemeClr val="bg1"/>
                </a:solidFill>
                <a:prstDash val="solid"/>
              </a:ln>
            </c:spPr>
            <c:extLst>
              <c:ext xmlns:c16="http://schemas.microsoft.com/office/drawing/2014/chart" uri="{C3380CC4-5D6E-409C-BE32-E72D297353CC}">
                <c16:uniqueId val="{00000008-04F5-4347-ACCF-92A14754A107}"/>
              </c:ext>
            </c:extLst>
          </c:dPt>
          <c:dPt>
            <c:idx val="28"/>
            <c:invertIfNegative val="0"/>
            <c:bubble3D val="0"/>
            <c:spPr>
              <a:solidFill>
                <a:srgbClr val="DBDBDB"/>
              </a:solidFill>
              <a:ln w="12700" cmpd="sng" algn="ctr">
                <a:solidFill>
                  <a:schemeClr val="bg1"/>
                </a:solidFill>
                <a:prstDash val="solid"/>
              </a:ln>
            </c:spPr>
            <c:extLst>
              <c:ext xmlns:c16="http://schemas.microsoft.com/office/drawing/2014/chart" uri="{C3380CC4-5D6E-409C-BE32-E72D297353CC}">
                <c16:uniqueId val="{00000009-04F5-4347-ACCF-92A14754A107}"/>
              </c:ext>
            </c:extLst>
          </c:dPt>
          <c:dPt>
            <c:idx val="31"/>
            <c:invertIfNegative val="0"/>
            <c:bubble3D val="0"/>
            <c:spPr>
              <a:solidFill>
                <a:schemeClr val="accent2"/>
              </a:solidFill>
              <a:ln w="12700" cmpd="sng" algn="ctr">
                <a:solidFill>
                  <a:schemeClr val="bg1"/>
                </a:solidFill>
                <a:prstDash val="solid"/>
              </a:ln>
            </c:spPr>
            <c:extLst>
              <c:ext xmlns:c16="http://schemas.microsoft.com/office/drawing/2014/chart" uri="{C3380CC4-5D6E-409C-BE32-E72D297353CC}">
                <c16:uniqueId val="{0000000A-04F5-4347-ACCF-92A14754A107}"/>
              </c:ext>
            </c:extLst>
          </c:dPt>
          <c:dLbls>
            <c:dLbl>
              <c:idx val="0"/>
              <c:layout>
                <c:manualLayout>
                  <c:x val="0"/>
                  <c:y val="-1.4044943820224719E-3"/>
                </c:manualLayout>
              </c:layout>
              <c:numFmt formatCode="#,##0.0&quot;%&quot;;&quot;-&quot;#,##0.0&quot;%&quot;" sourceLinked="0"/>
              <c:spPr>
                <a:noFill/>
                <a:ln>
                  <a:noFill/>
                </a:ln>
              </c:spPr>
              <c:txPr>
                <a:bodyPr wrap="none"/>
                <a:lstStyle/>
                <a:p>
                  <a:pPr>
                    <a:defRPr sz="1200" b="1" kern="1200">
                      <a:solidFill>
                        <a:schemeClr val="bg1"/>
                      </a:solidFill>
                      <a:latin typeface="+mn-lt"/>
                      <a:ea typeface="等线"/>
                      <a:cs typeface="+mn-cs"/>
                    </a:defRPr>
                  </a:pPr>
                  <a:endParaRPr lang="zh-CN"/>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4F5-4347-ACCF-92A14754A107}"/>
                </c:ext>
              </c:extLst>
            </c:dLbl>
            <c:dLbl>
              <c:idx val="33"/>
              <c:layout>
                <c:manualLayout>
                  <c:x val="0"/>
                  <c:y val="-1.8726591760299626E-3"/>
                </c:manualLayout>
              </c:layout>
              <c:numFmt formatCode="#,##0.0&quot;%&quot;;&quot;-&quot;#,##0.0&quot;%&quot;" sourceLinked="0"/>
              <c:spPr>
                <a:noFill/>
                <a:ln>
                  <a:noFill/>
                </a:ln>
              </c:spPr>
              <c:txPr>
                <a:bodyPr wrap="none"/>
                <a:lstStyle/>
                <a:p>
                  <a:pPr>
                    <a:defRPr sz="1200" b="1" kern="1200">
                      <a:solidFill>
                        <a:schemeClr val="bg1"/>
                      </a:solidFill>
                      <a:latin typeface="+mn-lt"/>
                      <a:ea typeface="等线"/>
                      <a:cs typeface="+mn-cs"/>
                    </a:defRPr>
                  </a:pPr>
                  <a:endParaRPr lang="zh-CN"/>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04F5-4347-ACCF-92A14754A1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Sheet1!$A$1:$AL$1</c:f>
              <c:numCache>
                <c:formatCode>General</c:formatCode>
                <c:ptCount val="38"/>
                <c:pt idx="0">
                  <c:v>7.8420078173215391</c:v>
                </c:pt>
                <c:pt idx="1">
                  <c:v>75.27159938981967</c:v>
                </c:pt>
                <c:pt idx="3">
                  <c:v>82.422104644326865</c:v>
                </c:pt>
                <c:pt idx="4">
                  <c:v>99.685749419319578</c:v>
                </c:pt>
                <c:pt idx="6">
                  <c:v>19.811320754716981</c:v>
                </c:pt>
                <c:pt idx="7">
                  <c:v>49.029805648012179</c:v>
                </c:pt>
                <c:pt idx="9">
                  <c:v>3.8815838347819627</c:v>
                </c:pt>
                <c:pt idx="10">
                  <c:v>25.31406445318455</c:v>
                </c:pt>
                <c:pt idx="12">
                  <c:v>0.57272053771241904</c:v>
                </c:pt>
                <c:pt idx="13">
                  <c:v>30.263892820315817</c:v>
                </c:pt>
                <c:pt idx="15">
                  <c:v>1.1951525282072712</c:v>
                </c:pt>
                <c:pt idx="16">
                  <c:v>25.947907077489575</c:v>
                </c:pt>
                <c:pt idx="18">
                  <c:v>10.550161812297734</c:v>
                </c:pt>
                <c:pt idx="19">
                  <c:v>32.056857057685114</c:v>
                </c:pt>
                <c:pt idx="21">
                  <c:v>48.538254198631556</c:v>
                </c:pt>
                <c:pt idx="22">
                  <c:v>75.183651226158048</c:v>
                </c:pt>
                <c:pt idx="24">
                  <c:v>12.51775123214435</c:v>
                </c:pt>
                <c:pt idx="25">
                  <c:v>72.951673740876529</c:v>
                </c:pt>
                <c:pt idx="27">
                  <c:v>95.977262466045431</c:v>
                </c:pt>
                <c:pt idx="28">
                  <c:v>83.04252222972012</c:v>
                </c:pt>
                <c:pt idx="30">
                  <c:v>1.3318073041306837</c:v>
                </c:pt>
                <c:pt idx="31">
                  <c:v>48.913063922148368</c:v>
                </c:pt>
                <c:pt idx="33">
                  <c:v>4.9266113592852587</c:v>
                </c:pt>
                <c:pt idx="34">
                  <c:v>11.725185337726524</c:v>
                </c:pt>
                <c:pt idx="36">
                  <c:v>0.29985396481812321</c:v>
                </c:pt>
                <c:pt idx="37">
                  <c:v>40.735314471155789</c:v>
                </c:pt>
              </c:numCache>
            </c:numRef>
          </c:val>
          <c:extLst>
            <c:ext xmlns:c16="http://schemas.microsoft.com/office/drawing/2014/chart" uri="{C3380CC4-5D6E-409C-BE32-E72D297353CC}">
              <c16:uniqueId val="{0000000C-04F5-4347-ACCF-92A14754A107}"/>
            </c:ext>
          </c:extLst>
        </c:ser>
        <c:ser>
          <c:idx val="1"/>
          <c:order val="1"/>
          <c:spPr>
            <a:pattFill prst="ltDnDiag">
              <a:fgClr>
                <a:schemeClr val="tx1"/>
              </a:fgClr>
              <a:bgClr>
                <a:schemeClr val="bg1"/>
              </a:bgClr>
            </a:pattFill>
            <a:ln w="12700" cmpd="sng" algn="ctr">
              <a:solidFill>
                <a:schemeClr val="bg1"/>
              </a:solidFill>
              <a:prstDash val="solid"/>
            </a:ln>
          </c:spPr>
          <c:invertIfNegative val="0"/>
          <c:val>
            <c:numRef>
              <c:f>Sheet1!$A$2:$AL$2</c:f>
              <c:numCache>
                <c:formatCode>General</c:formatCode>
                <c:ptCount val="38"/>
                <c:pt idx="0">
                  <c:v>92.157992182678456</c:v>
                </c:pt>
                <c:pt idx="1">
                  <c:v>24.728400610180334</c:v>
                </c:pt>
                <c:pt idx="3">
                  <c:v>17.577895355673135</c:v>
                </c:pt>
                <c:pt idx="4">
                  <c:v>0.31425058068041967</c:v>
                </c:pt>
                <c:pt idx="6">
                  <c:v>80.188679245283012</c:v>
                </c:pt>
                <c:pt idx="7">
                  <c:v>50.970194351987821</c:v>
                </c:pt>
                <c:pt idx="9">
                  <c:v>96.118416165218036</c:v>
                </c:pt>
                <c:pt idx="10">
                  <c:v>74.685935546815458</c:v>
                </c:pt>
                <c:pt idx="12">
                  <c:v>99.427279462287572</c:v>
                </c:pt>
                <c:pt idx="13">
                  <c:v>69.736107179684183</c:v>
                </c:pt>
                <c:pt idx="15">
                  <c:v>98.804847471792741</c:v>
                </c:pt>
                <c:pt idx="16">
                  <c:v>74.052092922510425</c:v>
                </c:pt>
                <c:pt idx="18">
                  <c:v>89.449838187702269</c:v>
                </c:pt>
                <c:pt idx="19">
                  <c:v>67.943142942314878</c:v>
                </c:pt>
                <c:pt idx="21">
                  <c:v>51.461745801368444</c:v>
                </c:pt>
                <c:pt idx="22">
                  <c:v>24.816348773841955</c:v>
                </c:pt>
                <c:pt idx="24">
                  <c:v>87.482248767855651</c:v>
                </c:pt>
                <c:pt idx="25">
                  <c:v>27.048326259123467</c:v>
                </c:pt>
                <c:pt idx="27">
                  <c:v>4.0227375339545679</c:v>
                </c:pt>
                <c:pt idx="28">
                  <c:v>16.957477770279883</c:v>
                </c:pt>
                <c:pt idx="30">
                  <c:v>98.668192695869323</c:v>
                </c:pt>
                <c:pt idx="31">
                  <c:v>51.086936077851632</c:v>
                </c:pt>
                <c:pt idx="33">
                  <c:v>95.073388640714739</c:v>
                </c:pt>
                <c:pt idx="34">
                  <c:v>88.274814662273471</c:v>
                </c:pt>
                <c:pt idx="36">
                  <c:v>99.700146035181874</c:v>
                </c:pt>
                <c:pt idx="37">
                  <c:v>59.264685528844211</c:v>
                </c:pt>
              </c:numCache>
            </c:numRef>
          </c:val>
          <c:extLst>
            <c:ext xmlns:c16="http://schemas.microsoft.com/office/drawing/2014/chart" uri="{C3380CC4-5D6E-409C-BE32-E72D297353CC}">
              <c16:uniqueId val="{0000000D-04F5-4347-ACCF-92A14754A107}"/>
            </c:ext>
          </c:extLst>
        </c:ser>
        <c:dLbls>
          <c:showLegendKey val="0"/>
          <c:showVal val="0"/>
          <c:showCatName val="0"/>
          <c:showSerName val="0"/>
          <c:showPercent val="0"/>
          <c:showBubbleSize val="0"/>
        </c:dLbls>
        <c:gapWidth val="0"/>
        <c:overlap val="100"/>
        <c:axId val="691568431"/>
        <c:axId val="1"/>
      </c:barChart>
      <c:catAx>
        <c:axId val="69156843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none"/>
        <c:minorTickMark val="none"/>
        <c:tickLblPos val="none"/>
        <c:spPr>
          <a:ln>
            <a:noFill/>
          </a:ln>
        </c:spPr>
        <c:crossAx val="691568431"/>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19853240929474E-2"/>
          <c:y val="2.3941068139963169E-2"/>
          <c:w val="0.95760293518141049"/>
          <c:h val="0.95211786372007368"/>
        </c:manualLayout>
      </c:layout>
      <c:barChart>
        <c:barDir val="col"/>
        <c:grouping val="stacked"/>
        <c:varyColors val="0"/>
        <c:ser>
          <c:idx val="0"/>
          <c:order val="0"/>
          <c:spPr>
            <a:solidFill>
              <a:srgbClr val="003E6A"/>
            </a:solidFill>
            <a:ln>
              <a:noFill/>
            </a:ln>
          </c:spPr>
          <c:invertIfNegative val="0"/>
          <c:val>
            <c:numRef>
              <c:f>Sheet1!$A$1:$B$1</c:f>
              <c:numCache>
                <c:formatCode>General</c:formatCode>
                <c:ptCount val="2"/>
                <c:pt idx="0">
                  <c:v>7855507333.0915403</c:v>
                </c:pt>
                <c:pt idx="1">
                  <c:v>107930687738</c:v>
                </c:pt>
              </c:numCache>
            </c:numRef>
          </c:val>
          <c:extLst>
            <c:ext xmlns:c16="http://schemas.microsoft.com/office/drawing/2014/chart" uri="{C3380CC4-5D6E-409C-BE32-E72D297353CC}">
              <c16:uniqueId val="{00000000-7BBC-40D7-B9B8-F3F5F85CA4E2}"/>
            </c:ext>
          </c:extLst>
        </c:ser>
        <c:dLbls>
          <c:showLegendKey val="0"/>
          <c:showVal val="0"/>
          <c:showCatName val="0"/>
          <c:showSerName val="0"/>
          <c:showPercent val="0"/>
          <c:showBubbleSize val="0"/>
        </c:dLbls>
        <c:gapWidth val="80"/>
        <c:overlap val="100"/>
        <c:axId val="473424192"/>
        <c:axId val="1"/>
      </c:barChart>
      <c:catAx>
        <c:axId val="47342419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7930687738"/>
          <c:min val="0"/>
        </c:scaling>
        <c:delete val="0"/>
        <c:axPos val="l"/>
        <c:majorGridlines>
          <c:spPr>
            <a:ln>
              <a:noFill/>
            </a:ln>
          </c:spPr>
        </c:majorGridlines>
        <c:numFmt formatCode="General" sourceLinked="1"/>
        <c:majorTickMark val="none"/>
        <c:minorTickMark val="none"/>
        <c:tickLblPos val="none"/>
        <c:spPr>
          <a:ln>
            <a:noFill/>
          </a:ln>
        </c:spPr>
        <c:crossAx val="473424192"/>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17127071823205"/>
          <c:y val="8.8450962419798357E-2"/>
          <c:w val="0.70220994475138121"/>
          <c:h val="0.82309807516040334"/>
        </c:manualLayout>
      </c:layout>
      <c:barChart>
        <c:barDir val="col"/>
        <c:grouping val="stacked"/>
        <c:varyColors val="0"/>
        <c:ser>
          <c:idx val="0"/>
          <c:order val="0"/>
          <c:spPr>
            <a:solidFill>
              <a:schemeClr val="accent2"/>
            </a:solidFill>
            <a:ln>
              <a:noFill/>
            </a:ln>
          </c:spPr>
          <c:invertIfNegative val="0"/>
          <c:dLbls>
            <c:dLbl>
              <c:idx val="0"/>
              <c:layout>
                <c:manualLayout>
                  <c:x val="0"/>
                  <c:y val="-1.3748854262144821E-3"/>
                </c:manualLayout>
              </c:layout>
              <c:numFmt formatCode="#,##0.0&quot;%&quot;;&quot;-&quot;#,##0.0&quot;%&quot;" sourceLinked="0"/>
              <c:spPr>
                <a:noFill/>
                <a:ln>
                  <a:noFill/>
                </a:ln>
              </c:spPr>
              <c:txPr>
                <a:bodyPr wrap="none"/>
                <a:lstStyle/>
                <a:p>
                  <a:pPr>
                    <a:defRPr sz="1400" b="1" kern="1200">
                      <a:solidFill>
                        <a:schemeClr val="bg1"/>
                      </a:solidFill>
                      <a:latin typeface="+mn-lt"/>
                      <a:ea typeface="等线"/>
                      <a:cs typeface="+mn-cs"/>
                    </a:defRPr>
                  </a:pPr>
                  <a:endParaRPr lang="zh-CN"/>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BC6-4646-9D69-A98EAE31570D}"/>
                </c:ext>
              </c:extLst>
            </c:dLbl>
            <c:dLbl>
              <c:idx val="1"/>
              <c:layout>
                <c:manualLayout>
                  <c:x val="0"/>
                  <c:y val="-1.3748854262144821E-3"/>
                </c:manualLayout>
              </c:layout>
              <c:numFmt formatCode="#,##0.0&quot;%&quot;;&quot;-&quot;#,##0.0&quot;%&quot;" sourceLinked="0"/>
              <c:spPr>
                <a:noFill/>
                <a:ln>
                  <a:noFill/>
                </a:ln>
              </c:spPr>
              <c:txPr>
                <a:bodyPr wrap="none"/>
                <a:lstStyle/>
                <a:p>
                  <a:pPr>
                    <a:defRPr sz="1400" b="1" kern="1200">
                      <a:solidFill>
                        <a:schemeClr val="bg1"/>
                      </a:solidFill>
                      <a:latin typeface="+mn-lt"/>
                      <a:ea typeface="等线"/>
                      <a:cs typeface="+mn-cs"/>
                    </a:defRPr>
                  </a:pPr>
                  <a:endParaRPr lang="zh-CN"/>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BC6-4646-9D69-A98EAE3157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16.7958053144533</c:v>
                </c:pt>
                <c:pt idx="1">
                  <c:v>31.075870090489577</c:v>
                </c:pt>
              </c:numCache>
            </c:numRef>
          </c:val>
          <c:extLst>
            <c:ext xmlns:c16="http://schemas.microsoft.com/office/drawing/2014/chart" uri="{C3380CC4-5D6E-409C-BE32-E72D297353CC}">
              <c16:uniqueId val="{00000002-6BC6-4646-9D69-A98EAE31570D}"/>
            </c:ext>
          </c:extLst>
        </c:ser>
        <c:ser>
          <c:idx val="1"/>
          <c:order val="1"/>
          <c:spPr>
            <a:solidFill>
              <a:schemeClr val="folHlink"/>
            </a:solidFill>
            <a:ln>
              <a:noFill/>
            </a:ln>
          </c:spPr>
          <c:invertIfNegative val="0"/>
          <c:dLbls>
            <c:dLbl>
              <c:idx val="1"/>
              <c:layout>
                <c:manualLayout>
                  <c:x val="0"/>
                  <c:y val="-1.3748854262144821E-3"/>
                </c:manualLayout>
              </c:layout>
              <c:numFmt formatCode="#,##0.0&quot;%&quot;;&quot;-&quot;#,##0.0&quot;%&quot;" sourceLinked="0"/>
              <c:spPr>
                <a:noFill/>
                <a:ln>
                  <a:noFill/>
                </a:ln>
              </c:spPr>
              <c:txPr>
                <a:bodyPr wrap="none"/>
                <a:lstStyle/>
                <a:p>
                  <a:pPr>
                    <a:defRPr sz="1400" b="1" kern="1200">
                      <a:solidFill>
                        <a:schemeClr val="bg1"/>
                      </a:solidFill>
                      <a:latin typeface="+mn-lt"/>
                      <a:ea typeface="等线"/>
                      <a:cs typeface="+mn-cs"/>
                    </a:defRPr>
                  </a:pPr>
                  <a:endParaRPr lang="zh-CN"/>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BC6-4646-9D69-A98EAE3157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0.52824599342358725</c:v>
                </c:pt>
                <c:pt idx="1">
                  <c:v>15.521986996486802</c:v>
                </c:pt>
              </c:numCache>
            </c:numRef>
          </c:val>
          <c:extLst>
            <c:ext xmlns:c16="http://schemas.microsoft.com/office/drawing/2014/chart" uri="{C3380CC4-5D6E-409C-BE32-E72D297353CC}">
              <c16:uniqueId val="{00000004-6BC6-4646-9D69-A98EAE31570D}"/>
            </c:ext>
          </c:extLst>
        </c:ser>
        <c:ser>
          <c:idx val="2"/>
          <c:order val="2"/>
          <c:spPr>
            <a:solidFill>
              <a:srgbClr val="36746A"/>
            </a:solidFill>
            <a:ln>
              <a:noFill/>
            </a:ln>
          </c:spPr>
          <c:invertIfNegative val="0"/>
          <c:dLbls>
            <c:dLbl>
              <c:idx val="1"/>
              <c:layout>
                <c:manualLayout>
                  <c:x val="0"/>
                  <c:y val="-1.8331805682859762E-3"/>
                </c:manualLayout>
              </c:layout>
              <c:numFmt formatCode="#,##0.0&quot;%&quot;;&quot;-&quot;#,##0.0&quot;%&quot;" sourceLinked="0"/>
              <c:spPr>
                <a:noFill/>
                <a:ln>
                  <a:noFill/>
                </a:ln>
              </c:spPr>
              <c:txPr>
                <a:bodyPr wrap="none"/>
                <a:lstStyle/>
                <a:p>
                  <a:pPr>
                    <a:defRPr sz="1400" b="1" kern="1200">
                      <a:solidFill>
                        <a:schemeClr val="bg1"/>
                      </a:solidFill>
                      <a:latin typeface="+mn-lt"/>
                      <a:ea typeface="等线"/>
                      <a:cs typeface="+mn-cs"/>
                    </a:defRPr>
                  </a:pPr>
                  <a:endParaRPr lang="zh-CN"/>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BC6-4646-9D69-A98EAE3157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8.6500577657966371E-3</c:v>
                </c:pt>
                <c:pt idx="1">
                  <c:v>7.1756825834969789</c:v>
                </c:pt>
              </c:numCache>
            </c:numRef>
          </c:val>
          <c:extLst>
            <c:ext xmlns:c16="http://schemas.microsoft.com/office/drawing/2014/chart" uri="{C3380CC4-5D6E-409C-BE32-E72D297353CC}">
              <c16:uniqueId val="{00000006-6BC6-4646-9D69-A98EAE31570D}"/>
            </c:ext>
          </c:extLst>
        </c:ser>
        <c:ser>
          <c:idx val="3"/>
          <c:order val="3"/>
          <c:spPr>
            <a:solidFill>
              <a:srgbClr val="003E6A"/>
            </a:solidFill>
            <a:ln>
              <a:noFill/>
            </a:ln>
          </c:spPr>
          <c:invertIfNegative val="0"/>
          <c:dLbls>
            <c:dLbl>
              <c:idx val="0"/>
              <c:layout>
                <c:manualLayout>
                  <c:x val="0"/>
                  <c:y val="-1.3748854262144821E-3"/>
                </c:manualLayout>
              </c:layout>
              <c:numFmt formatCode="#,##0.0&quot;%&quot;;&quot;-&quot;#,##0.0&quot;%&quot;" sourceLinked="0"/>
              <c:spPr>
                <a:noFill/>
                <a:ln>
                  <a:noFill/>
                </a:ln>
              </c:spPr>
              <c:txPr>
                <a:bodyPr wrap="none"/>
                <a:lstStyle/>
                <a:p>
                  <a:pPr>
                    <a:defRPr sz="1400" b="1" kern="1200">
                      <a:solidFill>
                        <a:schemeClr val="bg1"/>
                      </a:solidFill>
                      <a:latin typeface="+mn-lt"/>
                      <a:ea typeface="等线"/>
                      <a:cs typeface="+mn-cs"/>
                    </a:defRPr>
                  </a:pPr>
                  <a:endParaRPr lang="zh-CN"/>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BC6-4646-9D69-A98EAE31570D}"/>
                </c:ext>
              </c:extLst>
            </c:dLbl>
            <c:dLbl>
              <c:idx val="1"/>
              <c:layout>
                <c:manualLayout>
                  <c:x val="0"/>
                  <c:y val="-1.3748854262144821E-3"/>
                </c:manualLayout>
              </c:layout>
              <c:numFmt formatCode="#,##0.0&quot;%&quot;;&quot;-&quot;#,##0.0&quot;%&quot;" sourceLinked="0"/>
              <c:spPr>
                <a:noFill/>
                <a:ln>
                  <a:noFill/>
                </a:ln>
              </c:spPr>
              <c:txPr>
                <a:bodyPr wrap="none"/>
                <a:lstStyle/>
                <a:p>
                  <a:pPr>
                    <a:defRPr sz="1400" b="1" kern="1200">
                      <a:solidFill>
                        <a:schemeClr val="bg1"/>
                      </a:solidFill>
                      <a:latin typeface="+mn-lt"/>
                      <a:ea typeface="等线"/>
                      <a:cs typeface="+mn-cs"/>
                    </a:defRPr>
                  </a:pPr>
                  <a:endParaRPr lang="zh-CN"/>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6BC6-4646-9D69-A98EAE3157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82.667298634357309</c:v>
                </c:pt>
                <c:pt idx="1">
                  <c:v>46.226460329526645</c:v>
                </c:pt>
              </c:numCache>
            </c:numRef>
          </c:val>
          <c:extLst>
            <c:ext xmlns:c16="http://schemas.microsoft.com/office/drawing/2014/chart" uri="{C3380CC4-5D6E-409C-BE32-E72D297353CC}">
              <c16:uniqueId val="{00000009-6BC6-4646-9D69-A98EAE31570D}"/>
            </c:ext>
          </c:extLst>
        </c:ser>
        <c:dLbls>
          <c:showLegendKey val="0"/>
          <c:showVal val="0"/>
          <c:showCatName val="0"/>
          <c:showSerName val="0"/>
          <c:showPercent val="0"/>
          <c:showBubbleSize val="0"/>
        </c:dLbls>
        <c:gapWidth val="80"/>
        <c:overlap val="100"/>
        <c:axId val="247570847"/>
        <c:axId val="1"/>
      </c:barChart>
      <c:catAx>
        <c:axId val="24757084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none"/>
        <c:minorTickMark val="none"/>
        <c:tickLblPos val="none"/>
        <c:spPr>
          <a:ln>
            <a:noFill/>
          </a:ln>
        </c:spPr>
        <c:crossAx val="247570847"/>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126596033686498E-2"/>
          <c:y val="3.1100478468899521E-2"/>
          <c:w val="0.97174680793262702"/>
          <c:h val="0.93779904306220097"/>
        </c:manualLayout>
      </c:layout>
      <c:barChart>
        <c:barDir val="col"/>
        <c:grouping val="clustered"/>
        <c:varyColors val="0"/>
        <c:ser>
          <c:idx val="0"/>
          <c:order val="0"/>
          <c:spPr>
            <a:solidFill>
              <a:srgbClr val="003E6A"/>
            </a:solidFill>
            <a:ln>
              <a:noFill/>
            </a:ln>
          </c:spPr>
          <c:invertIfNegative val="0"/>
          <c:dPt>
            <c:idx val="1"/>
            <c:invertIfNegative val="0"/>
            <c:bubble3D val="0"/>
            <c:spPr>
              <a:solidFill>
                <a:srgbClr val="36746A"/>
              </a:solidFill>
              <a:ln>
                <a:noFill/>
              </a:ln>
            </c:spPr>
            <c:extLst>
              <c:ext xmlns:c16="http://schemas.microsoft.com/office/drawing/2014/chart" uri="{C3380CC4-5D6E-409C-BE32-E72D297353CC}">
                <c16:uniqueId val="{00000000-5CE5-4A79-B2B5-F64B8A1FF8B9}"/>
              </c:ext>
            </c:extLst>
          </c:dPt>
          <c:dPt>
            <c:idx val="2"/>
            <c:invertIfNegative val="0"/>
            <c:bubble3D val="0"/>
            <c:spPr>
              <a:solidFill>
                <a:schemeClr val="folHlink"/>
              </a:solidFill>
              <a:ln>
                <a:noFill/>
              </a:ln>
            </c:spPr>
            <c:extLst>
              <c:ext xmlns:c16="http://schemas.microsoft.com/office/drawing/2014/chart" uri="{C3380CC4-5D6E-409C-BE32-E72D297353CC}">
                <c16:uniqueId val="{00000001-5CE5-4A79-B2B5-F64B8A1FF8B9}"/>
              </c:ext>
            </c:extLst>
          </c:dPt>
          <c:dPt>
            <c:idx val="3"/>
            <c:invertIfNegative val="0"/>
            <c:bubble3D val="0"/>
            <c:spPr>
              <a:solidFill>
                <a:schemeClr val="accent2"/>
              </a:solidFill>
              <a:ln>
                <a:noFill/>
              </a:ln>
            </c:spPr>
            <c:extLst>
              <c:ext xmlns:c16="http://schemas.microsoft.com/office/drawing/2014/chart" uri="{C3380CC4-5D6E-409C-BE32-E72D297353CC}">
                <c16:uniqueId val="{00000002-5CE5-4A79-B2B5-F64B8A1FF8B9}"/>
              </c:ext>
            </c:extLst>
          </c:dPt>
          <c:val>
            <c:numRef>
              <c:f>Sheet1!$A$1:$D$1</c:f>
              <c:numCache>
                <c:formatCode>General</c:formatCode>
                <c:ptCount val="4"/>
                <c:pt idx="0">
                  <c:v>697650</c:v>
                </c:pt>
                <c:pt idx="1">
                  <c:v>73</c:v>
                </c:pt>
                <c:pt idx="2">
                  <c:v>4458</c:v>
                </c:pt>
                <c:pt idx="3">
                  <c:v>141744</c:v>
                </c:pt>
              </c:numCache>
            </c:numRef>
          </c:val>
          <c:extLst>
            <c:ext xmlns:c16="http://schemas.microsoft.com/office/drawing/2014/chart" uri="{C3380CC4-5D6E-409C-BE32-E72D297353CC}">
              <c16:uniqueId val="{00000003-5CE5-4A79-B2B5-F64B8A1FF8B9}"/>
            </c:ext>
          </c:extLst>
        </c:ser>
        <c:ser>
          <c:idx val="1"/>
          <c:order val="1"/>
          <c:spPr>
            <a:solidFill>
              <a:srgbClr val="DFAB90"/>
            </a:solidFill>
            <a:ln>
              <a:noFill/>
            </a:ln>
          </c:spPr>
          <c:invertIfNegative val="0"/>
          <c:dPt>
            <c:idx val="0"/>
            <c:invertIfNegative val="0"/>
            <c:bubble3D val="0"/>
            <c:spPr>
              <a:solidFill>
                <a:srgbClr val="8AAFC0"/>
              </a:solidFill>
              <a:ln>
                <a:noFill/>
              </a:ln>
            </c:spPr>
            <c:extLst>
              <c:ext xmlns:c16="http://schemas.microsoft.com/office/drawing/2014/chart" uri="{C3380CC4-5D6E-409C-BE32-E72D297353CC}">
                <c16:uniqueId val="{00000004-5CE5-4A79-B2B5-F64B8A1FF8B9}"/>
              </c:ext>
            </c:extLst>
          </c:dPt>
          <c:dPt>
            <c:idx val="1"/>
            <c:invertIfNegative val="0"/>
            <c:bubble3D val="0"/>
            <c:spPr>
              <a:solidFill>
                <a:srgbClr val="9AB9B4"/>
              </a:solidFill>
              <a:ln>
                <a:noFill/>
              </a:ln>
            </c:spPr>
            <c:extLst>
              <c:ext xmlns:c16="http://schemas.microsoft.com/office/drawing/2014/chart" uri="{C3380CC4-5D6E-409C-BE32-E72D297353CC}">
                <c16:uniqueId val="{00000005-5CE5-4A79-B2B5-F64B8A1FF8B9}"/>
              </c:ext>
            </c:extLst>
          </c:dPt>
          <c:dPt>
            <c:idx val="2"/>
            <c:invertIfNegative val="0"/>
            <c:bubble3D val="0"/>
            <c:spPr>
              <a:solidFill>
                <a:srgbClr val="CD8FB3"/>
              </a:solidFill>
              <a:ln>
                <a:noFill/>
              </a:ln>
            </c:spPr>
            <c:extLst>
              <c:ext xmlns:c16="http://schemas.microsoft.com/office/drawing/2014/chart" uri="{C3380CC4-5D6E-409C-BE32-E72D297353CC}">
                <c16:uniqueId val="{00000006-5CE5-4A79-B2B5-F64B8A1FF8B9}"/>
              </c:ext>
            </c:extLst>
          </c:dPt>
          <c:val>
            <c:numRef>
              <c:f>Sheet1!$A$2:$D$2</c:f>
              <c:numCache>
                <c:formatCode>General</c:formatCode>
                <c:ptCount val="4"/>
                <c:pt idx="0">
                  <c:v>3297118</c:v>
                </c:pt>
                <c:pt idx="1">
                  <c:v>511808</c:v>
                </c:pt>
                <c:pt idx="2">
                  <c:v>1107111</c:v>
                </c:pt>
                <c:pt idx="3">
                  <c:v>2216497</c:v>
                </c:pt>
              </c:numCache>
            </c:numRef>
          </c:val>
          <c:extLst>
            <c:ext xmlns:c16="http://schemas.microsoft.com/office/drawing/2014/chart" uri="{C3380CC4-5D6E-409C-BE32-E72D297353CC}">
              <c16:uniqueId val="{00000007-5CE5-4A79-B2B5-F64B8A1FF8B9}"/>
            </c:ext>
          </c:extLst>
        </c:ser>
        <c:dLbls>
          <c:showLegendKey val="0"/>
          <c:showVal val="0"/>
          <c:showCatName val="0"/>
          <c:showSerName val="0"/>
          <c:showPercent val="0"/>
          <c:showBubbleSize val="0"/>
        </c:dLbls>
        <c:gapWidth val="80"/>
        <c:axId val="747225520"/>
        <c:axId val="1"/>
      </c:barChart>
      <c:catAx>
        <c:axId val="7472255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297118"/>
          <c:min val="0"/>
        </c:scaling>
        <c:delete val="0"/>
        <c:axPos val="l"/>
        <c:majorGridlines>
          <c:spPr>
            <a:ln>
              <a:noFill/>
            </a:ln>
          </c:spPr>
        </c:majorGridlines>
        <c:numFmt formatCode="General" sourceLinked="1"/>
        <c:majorTickMark val="none"/>
        <c:minorTickMark val="none"/>
        <c:tickLblPos val="none"/>
        <c:spPr>
          <a:ln>
            <a:noFill/>
          </a:ln>
        </c:spPr>
        <c:crossAx val="747225520"/>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126596033686498E-2"/>
          <c:y val="3.1100478468899521E-2"/>
          <c:w val="0.97174680793262702"/>
          <c:h val="0.93779904306220097"/>
        </c:manualLayout>
      </c:layout>
      <c:barChart>
        <c:barDir val="col"/>
        <c:grouping val="clustered"/>
        <c:varyColors val="0"/>
        <c:ser>
          <c:idx val="0"/>
          <c:order val="0"/>
          <c:spPr>
            <a:solidFill>
              <a:srgbClr val="003E6A"/>
            </a:solidFill>
            <a:ln>
              <a:noFill/>
            </a:ln>
          </c:spPr>
          <c:invertIfNegative val="0"/>
          <c:dPt>
            <c:idx val="1"/>
            <c:invertIfNegative val="0"/>
            <c:bubble3D val="0"/>
            <c:spPr>
              <a:solidFill>
                <a:srgbClr val="36746A"/>
              </a:solidFill>
              <a:ln>
                <a:noFill/>
              </a:ln>
            </c:spPr>
            <c:extLst>
              <c:ext xmlns:c16="http://schemas.microsoft.com/office/drawing/2014/chart" uri="{C3380CC4-5D6E-409C-BE32-E72D297353CC}">
                <c16:uniqueId val="{00000000-ABD8-4A48-816D-6CF37712D8F3}"/>
              </c:ext>
            </c:extLst>
          </c:dPt>
          <c:dPt>
            <c:idx val="2"/>
            <c:invertIfNegative val="0"/>
            <c:bubble3D val="0"/>
            <c:spPr>
              <a:solidFill>
                <a:schemeClr val="folHlink"/>
              </a:solidFill>
              <a:ln>
                <a:noFill/>
              </a:ln>
            </c:spPr>
            <c:extLst>
              <c:ext xmlns:c16="http://schemas.microsoft.com/office/drawing/2014/chart" uri="{C3380CC4-5D6E-409C-BE32-E72D297353CC}">
                <c16:uniqueId val="{00000001-ABD8-4A48-816D-6CF37712D8F3}"/>
              </c:ext>
            </c:extLst>
          </c:dPt>
          <c:dPt>
            <c:idx val="3"/>
            <c:invertIfNegative val="0"/>
            <c:bubble3D val="0"/>
            <c:spPr>
              <a:solidFill>
                <a:schemeClr val="accent2"/>
              </a:solidFill>
              <a:ln>
                <a:noFill/>
              </a:ln>
            </c:spPr>
            <c:extLst>
              <c:ext xmlns:c16="http://schemas.microsoft.com/office/drawing/2014/chart" uri="{C3380CC4-5D6E-409C-BE32-E72D297353CC}">
                <c16:uniqueId val="{00000002-ABD8-4A48-816D-6CF37712D8F3}"/>
              </c:ext>
            </c:extLst>
          </c:dPt>
          <c:val>
            <c:numRef>
              <c:f>Sheet1!$A$1:$D$1</c:f>
              <c:numCache>
                <c:formatCode>General</c:formatCode>
                <c:ptCount val="4"/>
                <c:pt idx="0">
                  <c:v>7517284669.3565578</c:v>
                </c:pt>
                <c:pt idx="1">
                  <c:v>8799731.0121800099</c:v>
                </c:pt>
                <c:pt idx="2">
                  <c:v>198873123.58328</c:v>
                </c:pt>
                <c:pt idx="3">
                  <c:v>130549809.139541</c:v>
                </c:pt>
              </c:numCache>
            </c:numRef>
          </c:val>
          <c:extLst>
            <c:ext xmlns:c16="http://schemas.microsoft.com/office/drawing/2014/chart" uri="{C3380CC4-5D6E-409C-BE32-E72D297353CC}">
              <c16:uniqueId val="{00000003-ABD8-4A48-816D-6CF37712D8F3}"/>
            </c:ext>
          </c:extLst>
        </c:ser>
        <c:ser>
          <c:idx val="1"/>
          <c:order val="1"/>
          <c:spPr>
            <a:solidFill>
              <a:srgbClr val="DFAB90"/>
            </a:solidFill>
            <a:ln>
              <a:noFill/>
            </a:ln>
          </c:spPr>
          <c:invertIfNegative val="0"/>
          <c:dPt>
            <c:idx val="0"/>
            <c:invertIfNegative val="0"/>
            <c:bubble3D val="0"/>
            <c:spPr>
              <a:solidFill>
                <a:srgbClr val="8AAFC0"/>
              </a:solidFill>
              <a:ln>
                <a:noFill/>
              </a:ln>
            </c:spPr>
            <c:extLst>
              <c:ext xmlns:c16="http://schemas.microsoft.com/office/drawing/2014/chart" uri="{C3380CC4-5D6E-409C-BE32-E72D297353CC}">
                <c16:uniqueId val="{00000004-ABD8-4A48-816D-6CF37712D8F3}"/>
              </c:ext>
            </c:extLst>
          </c:dPt>
          <c:dPt>
            <c:idx val="1"/>
            <c:invertIfNegative val="0"/>
            <c:bubble3D val="0"/>
            <c:spPr>
              <a:solidFill>
                <a:srgbClr val="9AB9B4"/>
              </a:solidFill>
              <a:ln>
                <a:noFill/>
              </a:ln>
            </c:spPr>
            <c:extLst>
              <c:ext xmlns:c16="http://schemas.microsoft.com/office/drawing/2014/chart" uri="{C3380CC4-5D6E-409C-BE32-E72D297353CC}">
                <c16:uniqueId val="{00000005-ABD8-4A48-816D-6CF37712D8F3}"/>
              </c:ext>
            </c:extLst>
          </c:dPt>
          <c:dPt>
            <c:idx val="2"/>
            <c:invertIfNegative val="0"/>
            <c:bubble3D val="0"/>
            <c:spPr>
              <a:solidFill>
                <a:srgbClr val="CD8FB3"/>
              </a:solidFill>
              <a:ln>
                <a:noFill/>
              </a:ln>
            </c:spPr>
            <c:extLst>
              <c:ext xmlns:c16="http://schemas.microsoft.com/office/drawing/2014/chart" uri="{C3380CC4-5D6E-409C-BE32-E72D297353CC}">
                <c16:uniqueId val="{00000006-ABD8-4A48-816D-6CF37712D8F3}"/>
              </c:ext>
            </c:extLst>
          </c:dPt>
          <c:val>
            <c:numRef>
              <c:f>Sheet1!$A$2:$D$2</c:f>
              <c:numCache>
                <c:formatCode>General</c:formatCode>
                <c:ptCount val="4"/>
                <c:pt idx="0">
                  <c:v>41071083546</c:v>
                </c:pt>
                <c:pt idx="1">
                  <c:v>8088273513</c:v>
                </c:pt>
                <c:pt idx="2">
                  <c:v>22375086936</c:v>
                </c:pt>
                <c:pt idx="3">
                  <c:v>36396243743</c:v>
                </c:pt>
              </c:numCache>
            </c:numRef>
          </c:val>
          <c:extLst>
            <c:ext xmlns:c16="http://schemas.microsoft.com/office/drawing/2014/chart" uri="{C3380CC4-5D6E-409C-BE32-E72D297353CC}">
              <c16:uniqueId val="{00000007-ABD8-4A48-816D-6CF37712D8F3}"/>
            </c:ext>
          </c:extLst>
        </c:ser>
        <c:dLbls>
          <c:showLegendKey val="0"/>
          <c:showVal val="0"/>
          <c:showCatName val="0"/>
          <c:showSerName val="0"/>
          <c:showPercent val="0"/>
          <c:showBubbleSize val="0"/>
        </c:dLbls>
        <c:gapWidth val="80"/>
        <c:axId val="788257295"/>
        <c:axId val="1"/>
      </c:barChart>
      <c:catAx>
        <c:axId val="78825729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1071083546"/>
          <c:min val="0"/>
        </c:scaling>
        <c:delete val="0"/>
        <c:axPos val="l"/>
        <c:majorGridlines>
          <c:spPr>
            <a:ln>
              <a:noFill/>
            </a:ln>
          </c:spPr>
        </c:majorGridlines>
        <c:numFmt formatCode="General" sourceLinked="1"/>
        <c:majorTickMark val="none"/>
        <c:minorTickMark val="none"/>
        <c:tickLblPos val="none"/>
        <c:spPr>
          <a:ln>
            <a:noFill/>
          </a:ln>
        </c:spPr>
        <c:crossAx val="788257295"/>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5573770491803282E-2"/>
          <c:y val="1.5011547344110854E-2"/>
          <c:w val="0.86885245901639341"/>
          <c:h val="0.96997690531177827"/>
        </c:manualLayout>
      </c:layout>
      <c:barChart>
        <c:barDir val="bar"/>
        <c:grouping val="stacked"/>
        <c:varyColors val="0"/>
        <c:ser>
          <c:idx val="0"/>
          <c:order val="0"/>
          <c:spPr>
            <a:solidFill>
              <a:schemeClr val="accent1"/>
            </a:solidFill>
            <a:ln>
              <a:noFill/>
            </a:ln>
          </c:spPr>
          <c:invertIfNegative val="0"/>
          <c:val>
            <c:numRef>
              <c:f>Sheet1!$A$1:$T$1</c:f>
              <c:numCache>
                <c:formatCode>General</c:formatCode>
                <c:ptCount val="20"/>
                <c:pt idx="0">
                  <c:v>183999</c:v>
                </c:pt>
                <c:pt idx="1">
                  <c:v>107560</c:v>
                </c:pt>
                <c:pt idx="2">
                  <c:v>101458</c:v>
                </c:pt>
                <c:pt idx="3">
                  <c:v>67034</c:v>
                </c:pt>
                <c:pt idx="4">
                  <c:v>55992</c:v>
                </c:pt>
                <c:pt idx="5">
                  <c:v>37680</c:v>
                </c:pt>
                <c:pt idx="6">
                  <c:v>28820</c:v>
                </c:pt>
                <c:pt idx="7">
                  <c:v>26110</c:v>
                </c:pt>
                <c:pt idx="8">
                  <c:v>21068</c:v>
                </c:pt>
                <c:pt idx="9">
                  <c:v>19832</c:v>
                </c:pt>
                <c:pt idx="10">
                  <c:v>16797</c:v>
                </c:pt>
                <c:pt idx="11">
                  <c:v>15233</c:v>
                </c:pt>
                <c:pt idx="12">
                  <c:v>14275</c:v>
                </c:pt>
                <c:pt idx="13">
                  <c:v>13982</c:v>
                </c:pt>
                <c:pt idx="14">
                  <c:v>10042</c:v>
                </c:pt>
                <c:pt idx="15">
                  <c:v>8488</c:v>
                </c:pt>
                <c:pt idx="16">
                  <c:v>7967</c:v>
                </c:pt>
                <c:pt idx="17">
                  <c:v>7627</c:v>
                </c:pt>
                <c:pt idx="18">
                  <c:v>7493</c:v>
                </c:pt>
                <c:pt idx="19">
                  <c:v>5837</c:v>
                </c:pt>
              </c:numCache>
            </c:numRef>
          </c:val>
          <c:extLst>
            <c:ext xmlns:c16="http://schemas.microsoft.com/office/drawing/2014/chart" uri="{C3380CC4-5D6E-409C-BE32-E72D297353CC}">
              <c16:uniqueId val="{00000000-17C2-4135-AD78-3A7FE607DC6C}"/>
            </c:ext>
          </c:extLst>
        </c:ser>
        <c:dLbls>
          <c:showLegendKey val="0"/>
          <c:showVal val="0"/>
          <c:showCatName val="0"/>
          <c:showSerName val="0"/>
          <c:showPercent val="0"/>
          <c:showBubbleSize val="0"/>
        </c:dLbls>
        <c:gapWidth val="80"/>
        <c:overlap val="100"/>
        <c:axId val="382523807"/>
        <c:axId val="1"/>
      </c:barChart>
      <c:catAx>
        <c:axId val="382523807"/>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83999"/>
          <c:min val="0"/>
        </c:scaling>
        <c:delete val="0"/>
        <c:axPos val="t"/>
        <c:majorGridlines>
          <c:spPr>
            <a:ln>
              <a:noFill/>
            </a:ln>
          </c:spPr>
        </c:majorGridlines>
        <c:numFmt formatCode="General" sourceLinked="1"/>
        <c:majorTickMark val="none"/>
        <c:minorTickMark val="none"/>
        <c:tickLblPos val="none"/>
        <c:spPr>
          <a:ln>
            <a:noFill/>
          </a:ln>
        </c:spPr>
        <c:crossAx val="382523807"/>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31400117164616E-2"/>
          <c:y val="1.5011547344110854E-2"/>
          <c:w val="0.96953719976567077"/>
          <c:h val="0.96997690531177827"/>
        </c:manualLayout>
      </c:layout>
      <c:barChart>
        <c:barDir val="bar"/>
        <c:grouping val="stacked"/>
        <c:varyColors val="0"/>
        <c:ser>
          <c:idx val="0"/>
          <c:order val="0"/>
          <c:spPr>
            <a:solidFill>
              <a:schemeClr val="accent1"/>
            </a:solidFill>
            <a:ln>
              <a:noFill/>
            </a:ln>
          </c:spPr>
          <c:invertIfNegative val="0"/>
          <c:val>
            <c:numRef>
              <c:f>Sheet1!$A$1:$T$1</c:f>
              <c:numCache>
                <c:formatCode>General</c:formatCode>
                <c:ptCount val="20"/>
                <c:pt idx="0">
                  <c:v>556084</c:v>
                </c:pt>
                <c:pt idx="1">
                  <c:v>542128</c:v>
                </c:pt>
                <c:pt idx="2">
                  <c:v>527832</c:v>
                </c:pt>
                <c:pt idx="3">
                  <c:v>320869</c:v>
                </c:pt>
                <c:pt idx="4">
                  <c:v>308119</c:v>
                </c:pt>
                <c:pt idx="5">
                  <c:v>289597</c:v>
                </c:pt>
                <c:pt idx="6">
                  <c:v>251775</c:v>
                </c:pt>
                <c:pt idx="7">
                  <c:v>246240</c:v>
                </c:pt>
                <c:pt idx="8">
                  <c:v>215655</c:v>
                </c:pt>
                <c:pt idx="9">
                  <c:v>186989</c:v>
                </c:pt>
                <c:pt idx="10">
                  <c:v>166064</c:v>
                </c:pt>
                <c:pt idx="11">
                  <c:v>163069</c:v>
                </c:pt>
                <c:pt idx="12">
                  <c:v>155614</c:v>
                </c:pt>
                <c:pt idx="13">
                  <c:v>152995</c:v>
                </c:pt>
                <c:pt idx="14">
                  <c:v>146465</c:v>
                </c:pt>
                <c:pt idx="15">
                  <c:v>136935</c:v>
                </c:pt>
                <c:pt idx="16">
                  <c:v>128268</c:v>
                </c:pt>
                <c:pt idx="17">
                  <c:v>127009</c:v>
                </c:pt>
                <c:pt idx="18">
                  <c:v>122717</c:v>
                </c:pt>
                <c:pt idx="19">
                  <c:v>117696</c:v>
                </c:pt>
              </c:numCache>
            </c:numRef>
          </c:val>
          <c:extLst>
            <c:ext xmlns:c16="http://schemas.microsoft.com/office/drawing/2014/chart" uri="{C3380CC4-5D6E-409C-BE32-E72D297353CC}">
              <c16:uniqueId val="{00000000-60BA-4D35-B4C3-50D68451DCDB}"/>
            </c:ext>
          </c:extLst>
        </c:ser>
        <c:dLbls>
          <c:showLegendKey val="0"/>
          <c:showVal val="0"/>
          <c:showCatName val="0"/>
          <c:showSerName val="0"/>
          <c:showPercent val="0"/>
          <c:showBubbleSize val="0"/>
        </c:dLbls>
        <c:gapWidth val="80"/>
        <c:overlap val="100"/>
        <c:axId val="1025550335"/>
        <c:axId val="1"/>
      </c:barChart>
      <c:catAx>
        <c:axId val="102555033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56084"/>
          <c:min val="0"/>
        </c:scaling>
        <c:delete val="0"/>
        <c:axPos val="t"/>
        <c:majorGridlines>
          <c:spPr>
            <a:ln>
              <a:noFill/>
            </a:ln>
          </c:spPr>
        </c:majorGridlines>
        <c:numFmt formatCode="General" sourceLinked="1"/>
        <c:majorTickMark val="none"/>
        <c:minorTickMark val="none"/>
        <c:tickLblPos val="none"/>
        <c:spPr>
          <a:ln>
            <a:noFill/>
          </a:ln>
        </c:spPr>
        <c:crossAx val="1025550335"/>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9269529928982E-3"/>
          <c:y val="2.5755324418028726E-2"/>
          <c:w val="0.98241460940142034"/>
          <c:h val="0.94848935116394251"/>
        </c:manualLayout>
      </c:layout>
      <c:barChart>
        <c:barDir val="col"/>
        <c:grouping val="clustered"/>
        <c:varyColors val="0"/>
        <c:ser>
          <c:idx val="0"/>
          <c:order val="0"/>
          <c:spPr>
            <a:solidFill>
              <a:schemeClr val="accent1"/>
            </a:solidFill>
            <a:ln>
              <a:noFill/>
            </a:ln>
          </c:spPr>
          <c:invertIfNegative val="0"/>
          <c:dPt>
            <c:idx val="9"/>
            <c:invertIfNegative val="0"/>
            <c:bubble3D val="0"/>
            <c:spPr>
              <a:solidFill>
                <a:srgbClr val="A1A1A1"/>
              </a:solidFill>
              <a:ln>
                <a:noFill/>
              </a:ln>
            </c:spPr>
            <c:extLst>
              <c:ext xmlns:c16="http://schemas.microsoft.com/office/drawing/2014/chart" uri="{C3380CC4-5D6E-409C-BE32-E72D297353CC}">
                <c16:uniqueId val="{00000000-0DC0-4FDD-8A0E-E92C6FAE08BF}"/>
              </c:ext>
            </c:extLst>
          </c:dPt>
          <c:val>
            <c:numRef>
              <c:f>Sheet1!$A$1:$M$1</c:f>
              <c:numCache>
                <c:formatCode>General</c:formatCode>
                <c:ptCount val="13"/>
                <c:pt idx="0">
                  <c:v>24305</c:v>
                </c:pt>
                <c:pt idx="1">
                  <c:v>1701</c:v>
                </c:pt>
                <c:pt idx="2">
                  <c:v>3180</c:v>
                </c:pt>
                <c:pt idx="3">
                  <c:v>26922</c:v>
                </c:pt>
                <c:pt idx="4">
                  <c:v>260511</c:v>
                </c:pt>
                <c:pt idx="5">
                  <c:v>11965</c:v>
                </c:pt>
                <c:pt idx="6">
                  <c:v>1545</c:v>
                </c:pt>
                <c:pt idx="7">
                  <c:v>4823</c:v>
                </c:pt>
                <c:pt idx="8">
                  <c:v>23942</c:v>
                </c:pt>
                <c:pt idx="9">
                  <c:v>135107</c:v>
                </c:pt>
                <c:pt idx="10">
                  <c:v>9611</c:v>
                </c:pt>
                <c:pt idx="11">
                  <c:v>70515</c:v>
                </c:pt>
                <c:pt idx="12">
                  <c:v>269798</c:v>
                </c:pt>
              </c:numCache>
            </c:numRef>
          </c:val>
          <c:extLst>
            <c:ext xmlns:c16="http://schemas.microsoft.com/office/drawing/2014/chart" uri="{C3380CC4-5D6E-409C-BE32-E72D297353CC}">
              <c16:uniqueId val="{00000001-0DC0-4FDD-8A0E-E92C6FAE08BF}"/>
            </c:ext>
          </c:extLst>
        </c:ser>
        <c:ser>
          <c:idx val="1"/>
          <c:order val="1"/>
          <c:spPr>
            <a:solidFill>
              <a:schemeClr val="accent2"/>
            </a:solidFill>
            <a:ln>
              <a:noFill/>
            </a:ln>
          </c:spPr>
          <c:invertIfNegative val="0"/>
          <c:dPt>
            <c:idx val="9"/>
            <c:invertIfNegative val="0"/>
            <c:bubble3D val="0"/>
            <c:spPr>
              <a:solidFill>
                <a:srgbClr val="DBDBDB"/>
              </a:solidFill>
              <a:ln>
                <a:noFill/>
              </a:ln>
            </c:spPr>
            <c:extLst>
              <c:ext xmlns:c16="http://schemas.microsoft.com/office/drawing/2014/chart" uri="{C3380CC4-5D6E-409C-BE32-E72D297353CC}">
                <c16:uniqueId val="{00000002-0DC0-4FDD-8A0E-E92C6FAE08BF}"/>
              </c:ext>
            </c:extLst>
          </c:dPt>
          <c:val>
            <c:numRef>
              <c:f>Sheet1!$A$2:$M$2</c:f>
              <c:numCache>
                <c:formatCode>General</c:formatCode>
                <c:ptCount val="13"/>
                <c:pt idx="0">
                  <c:v>925628</c:v>
                </c:pt>
                <c:pt idx="1">
                  <c:v>29276</c:v>
                </c:pt>
                <c:pt idx="2">
                  <c:v>319369</c:v>
                </c:pt>
                <c:pt idx="3">
                  <c:v>819975</c:v>
                </c:pt>
                <c:pt idx="4">
                  <c:v>1582688</c:v>
                </c:pt>
                <c:pt idx="5">
                  <c:v>184670</c:v>
                </c:pt>
                <c:pt idx="6">
                  <c:v>422674</c:v>
                </c:pt>
                <c:pt idx="7">
                  <c:v>183500</c:v>
                </c:pt>
                <c:pt idx="8">
                  <c:v>795613</c:v>
                </c:pt>
                <c:pt idx="9">
                  <c:v>217839</c:v>
                </c:pt>
                <c:pt idx="10">
                  <c:v>265839</c:v>
                </c:pt>
                <c:pt idx="11">
                  <c:v>77696</c:v>
                </c:pt>
                <c:pt idx="12">
                  <c:v>1307767</c:v>
                </c:pt>
              </c:numCache>
            </c:numRef>
          </c:val>
          <c:extLst>
            <c:ext xmlns:c16="http://schemas.microsoft.com/office/drawing/2014/chart" uri="{C3380CC4-5D6E-409C-BE32-E72D297353CC}">
              <c16:uniqueId val="{00000003-0DC0-4FDD-8A0E-E92C6FAE08BF}"/>
            </c:ext>
          </c:extLst>
        </c:ser>
        <c:dLbls>
          <c:showLegendKey val="0"/>
          <c:showVal val="0"/>
          <c:showCatName val="0"/>
          <c:showSerName val="0"/>
          <c:showPercent val="0"/>
          <c:showBubbleSize val="0"/>
        </c:dLbls>
        <c:gapWidth val="80"/>
        <c:axId val="121775087"/>
        <c:axId val="1"/>
      </c:barChart>
      <c:catAx>
        <c:axId val="12177508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82688"/>
          <c:min val="0"/>
        </c:scaling>
        <c:delete val="0"/>
        <c:axPos val="l"/>
        <c:majorGridlines>
          <c:spPr>
            <a:ln>
              <a:noFill/>
            </a:ln>
          </c:spPr>
        </c:majorGridlines>
        <c:numFmt formatCode="General" sourceLinked="1"/>
        <c:majorTickMark val="none"/>
        <c:minorTickMark val="none"/>
        <c:tickLblPos val="none"/>
        <c:spPr>
          <a:ln>
            <a:noFill/>
          </a:ln>
        </c:spPr>
        <c:crossAx val="121775087"/>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723512567610558E-3"/>
          <c:y val="2.4726581074655255E-2"/>
          <c:w val="0.98345529748647786"/>
          <c:h val="0.9505468378506895"/>
        </c:manualLayout>
      </c:layout>
      <c:barChart>
        <c:barDir val="col"/>
        <c:grouping val="clustered"/>
        <c:varyColors val="0"/>
        <c:ser>
          <c:idx val="0"/>
          <c:order val="0"/>
          <c:spPr>
            <a:solidFill>
              <a:schemeClr val="accent1"/>
            </a:solidFill>
            <a:ln>
              <a:noFill/>
            </a:ln>
          </c:spPr>
          <c:invertIfNegative val="0"/>
          <c:dPt>
            <c:idx val="9"/>
            <c:invertIfNegative val="0"/>
            <c:bubble3D val="0"/>
            <c:spPr>
              <a:solidFill>
                <a:srgbClr val="A1A1A1"/>
              </a:solidFill>
              <a:ln>
                <a:noFill/>
              </a:ln>
            </c:spPr>
            <c:extLst>
              <c:ext xmlns:c16="http://schemas.microsoft.com/office/drawing/2014/chart" uri="{C3380CC4-5D6E-409C-BE32-E72D297353CC}">
                <c16:uniqueId val="{00000000-C39D-403E-9AC3-186A69618815}"/>
              </c:ext>
            </c:extLst>
          </c:dPt>
          <c:val>
            <c:numRef>
              <c:f>Sheet1!$A$1:$M$1</c:f>
              <c:numCache>
                <c:formatCode>General</c:formatCode>
                <c:ptCount val="13"/>
                <c:pt idx="0">
                  <c:v>414412265.39124137</c:v>
                </c:pt>
                <c:pt idx="1">
                  <c:v>24920664.762595586</c:v>
                </c:pt>
                <c:pt idx="2">
                  <c:v>31675918.789857037</c:v>
                </c:pt>
                <c:pt idx="3">
                  <c:v>258185691.51026088</c:v>
                </c:pt>
                <c:pt idx="4">
                  <c:v>2222366657.2974286</c:v>
                </c:pt>
                <c:pt idx="5">
                  <c:v>140921771.3905763</c:v>
                </c:pt>
                <c:pt idx="6">
                  <c:v>12234506.452685347</c:v>
                </c:pt>
                <c:pt idx="7">
                  <c:v>125841278.14549522</c:v>
                </c:pt>
                <c:pt idx="8">
                  <c:v>286333978.29963422</c:v>
                </c:pt>
                <c:pt idx="9">
                  <c:v>155772300.90367821</c:v>
                </c:pt>
                <c:pt idx="10">
                  <c:v>148215242.24015468</c:v>
                </c:pt>
                <c:pt idx="11">
                  <c:v>1828552183.3348448</c:v>
                </c:pt>
                <c:pt idx="12">
                  <c:v>2206074874.5730934</c:v>
                </c:pt>
              </c:numCache>
            </c:numRef>
          </c:val>
          <c:extLst>
            <c:ext xmlns:c16="http://schemas.microsoft.com/office/drawing/2014/chart" uri="{C3380CC4-5D6E-409C-BE32-E72D297353CC}">
              <c16:uniqueId val="{00000001-C39D-403E-9AC3-186A69618815}"/>
            </c:ext>
          </c:extLst>
        </c:ser>
        <c:ser>
          <c:idx val="1"/>
          <c:order val="1"/>
          <c:spPr>
            <a:solidFill>
              <a:schemeClr val="accent2"/>
            </a:solidFill>
            <a:ln>
              <a:noFill/>
            </a:ln>
          </c:spPr>
          <c:invertIfNegative val="0"/>
          <c:dPt>
            <c:idx val="9"/>
            <c:invertIfNegative val="0"/>
            <c:bubble3D val="0"/>
            <c:spPr>
              <a:solidFill>
                <a:srgbClr val="DBDBDB"/>
              </a:solidFill>
              <a:ln>
                <a:noFill/>
              </a:ln>
            </c:spPr>
            <c:extLst>
              <c:ext xmlns:c16="http://schemas.microsoft.com/office/drawing/2014/chart" uri="{C3380CC4-5D6E-409C-BE32-E72D297353CC}">
                <c16:uniqueId val="{00000002-C39D-403E-9AC3-186A69618815}"/>
              </c:ext>
            </c:extLst>
          </c:dPt>
          <c:val>
            <c:numRef>
              <c:f>Sheet1!$A$2:$M$2</c:f>
              <c:numCache>
                <c:formatCode>General</c:formatCode>
                <c:ptCount val="13"/>
                <c:pt idx="0">
                  <c:v>19655374359</c:v>
                </c:pt>
                <c:pt idx="1">
                  <c:v>794890015</c:v>
                </c:pt>
                <c:pt idx="2">
                  <c:v>5152174629</c:v>
                </c:pt>
                <c:pt idx="3">
                  <c:v>11867028643</c:v>
                </c:pt>
                <c:pt idx="4">
                  <c:v>22643333915</c:v>
                </c:pt>
                <c:pt idx="5">
                  <c:v>2224441268</c:v>
                </c:pt>
                <c:pt idx="6">
                  <c:v>7504643430</c:v>
                </c:pt>
                <c:pt idx="7">
                  <c:v>4744813465</c:v>
                </c:pt>
                <c:pt idx="8">
                  <c:v>9681070735</c:v>
                </c:pt>
                <c:pt idx="9">
                  <c:v>1238126277</c:v>
                </c:pt>
                <c:pt idx="10">
                  <c:v>4890683786</c:v>
                </c:pt>
                <c:pt idx="11">
                  <c:v>1689168748</c:v>
                </c:pt>
                <c:pt idx="12">
                  <c:v>15844938468</c:v>
                </c:pt>
              </c:numCache>
            </c:numRef>
          </c:val>
          <c:extLst>
            <c:ext xmlns:c16="http://schemas.microsoft.com/office/drawing/2014/chart" uri="{C3380CC4-5D6E-409C-BE32-E72D297353CC}">
              <c16:uniqueId val="{00000003-C39D-403E-9AC3-186A69618815}"/>
            </c:ext>
          </c:extLst>
        </c:ser>
        <c:dLbls>
          <c:showLegendKey val="0"/>
          <c:showVal val="0"/>
          <c:showCatName val="0"/>
          <c:showSerName val="0"/>
          <c:showPercent val="0"/>
          <c:showBubbleSize val="0"/>
        </c:dLbls>
        <c:gapWidth val="80"/>
        <c:axId val="1179903088"/>
        <c:axId val="1"/>
      </c:barChart>
      <c:catAx>
        <c:axId val="11799030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2643333915"/>
          <c:min val="0"/>
        </c:scaling>
        <c:delete val="0"/>
        <c:axPos val="l"/>
        <c:majorGridlines>
          <c:spPr>
            <a:ln>
              <a:noFill/>
            </a:ln>
          </c:spPr>
        </c:majorGridlines>
        <c:numFmt formatCode="General" sourceLinked="1"/>
        <c:majorTickMark val="none"/>
        <c:minorTickMark val="none"/>
        <c:tickLblPos val="none"/>
        <c:spPr>
          <a:ln>
            <a:noFill/>
          </a:ln>
        </c:spPr>
        <c:crossAx val="1179903088"/>
        <c:crosses val="min"/>
        <c:crossBetween val="between"/>
      </c:valAx>
    </c:plotArea>
    <c:plotVisOnly val="0"/>
    <c:dispBlanksAs val="gap"/>
    <c:showDLblsOverMax val="1"/>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B19BB-5DE4-4E10-9AB3-4048B43F5F97}" type="datetimeFigureOut">
              <a:rPr lang="zh-CN" altLang="en-US" smtClean="0"/>
              <a:t>2026/4/16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6C3AD8-3DB5-441D-86F7-A2F11CBAC3B3}" type="slidenum">
              <a:rPr lang="zh-CN" altLang="en-US" smtClean="0"/>
              <a:t>‹#›</a:t>
            </a:fld>
            <a:endParaRPr lang="zh-CN" altLang="en-US"/>
          </a:p>
        </p:txBody>
      </p:sp>
    </p:spTree>
    <p:extLst>
      <p:ext uri="{BB962C8B-B14F-4D97-AF65-F5344CB8AC3E}">
        <p14:creationId xmlns:p14="http://schemas.microsoft.com/office/powerpoint/2010/main" val="913624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16C3AD8-3DB5-441D-86F7-A2F11CBAC3B3}" type="slidenum">
              <a:rPr lang="zh-CN" altLang="en-US" smtClean="0"/>
              <a:t>4</a:t>
            </a:fld>
            <a:endParaRPr lang="zh-CN" altLang="en-US"/>
          </a:p>
        </p:txBody>
      </p:sp>
    </p:spTree>
    <p:extLst>
      <p:ext uri="{BB962C8B-B14F-4D97-AF65-F5344CB8AC3E}">
        <p14:creationId xmlns:p14="http://schemas.microsoft.com/office/powerpoint/2010/main" val="214583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C24C8-3735-ACE0-8505-63A0FBC7EB9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B1BC48D-810B-8747-45AB-62E0E73ECAD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50BCE76-E192-6F61-F371-2B3CDF4C249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E765BFF-81A1-09AB-BEB7-D50C21D359C1}"/>
              </a:ext>
            </a:extLst>
          </p:cNvPr>
          <p:cNvSpPr>
            <a:spLocks noGrp="1"/>
          </p:cNvSpPr>
          <p:nvPr>
            <p:ph type="sldNum" sz="quarter" idx="5"/>
          </p:nvPr>
        </p:nvSpPr>
        <p:spPr/>
        <p:txBody>
          <a:bodyPr/>
          <a:lstStyle/>
          <a:p>
            <a:fld id="{B16C3AD8-3DB5-441D-86F7-A2F11CBAC3B3}" type="slidenum">
              <a:rPr lang="zh-CN" altLang="en-US" smtClean="0"/>
              <a:t>5</a:t>
            </a:fld>
            <a:endParaRPr lang="zh-CN" altLang="en-US"/>
          </a:p>
        </p:txBody>
      </p:sp>
    </p:spTree>
    <p:extLst>
      <p:ext uri="{BB962C8B-B14F-4D97-AF65-F5344CB8AC3E}">
        <p14:creationId xmlns:p14="http://schemas.microsoft.com/office/powerpoint/2010/main" val="3498080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16C3AD8-3DB5-441D-86F7-A2F11CBAC3B3}" type="slidenum">
              <a:rPr lang="zh-CN" altLang="en-US" smtClean="0"/>
              <a:t>6</a:t>
            </a:fld>
            <a:endParaRPr lang="zh-CN" altLang="en-US"/>
          </a:p>
        </p:txBody>
      </p:sp>
    </p:spTree>
    <p:extLst>
      <p:ext uri="{BB962C8B-B14F-4D97-AF65-F5344CB8AC3E}">
        <p14:creationId xmlns:p14="http://schemas.microsoft.com/office/powerpoint/2010/main" val="1819947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16C3AD8-3DB5-441D-86F7-A2F11CBAC3B3}" type="slidenum">
              <a:rPr lang="zh-CN" altLang="en-US" smtClean="0"/>
              <a:t>8</a:t>
            </a:fld>
            <a:endParaRPr lang="zh-CN" altLang="en-US"/>
          </a:p>
        </p:txBody>
      </p:sp>
    </p:spTree>
    <p:extLst>
      <p:ext uri="{BB962C8B-B14F-4D97-AF65-F5344CB8AC3E}">
        <p14:creationId xmlns:p14="http://schemas.microsoft.com/office/powerpoint/2010/main" val="1345160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16C3AD8-3DB5-441D-86F7-A2F11CBAC3B3}" type="slidenum">
              <a:rPr lang="zh-CN" altLang="en-US" smtClean="0"/>
              <a:t>10</a:t>
            </a:fld>
            <a:endParaRPr lang="zh-CN" altLang="en-US"/>
          </a:p>
        </p:txBody>
      </p:sp>
    </p:spTree>
    <p:extLst>
      <p:ext uri="{BB962C8B-B14F-4D97-AF65-F5344CB8AC3E}">
        <p14:creationId xmlns:p14="http://schemas.microsoft.com/office/powerpoint/2010/main" val="424833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19921B-42BA-BB70-B59F-445EF353DDA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A6BEB3F-70B6-59FA-6AE3-F6D7FE5800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5A38A5-5311-D44D-C114-FCB04EE8F50D}"/>
              </a:ext>
            </a:extLst>
          </p:cNvPr>
          <p:cNvSpPr>
            <a:spLocks noGrp="1"/>
          </p:cNvSpPr>
          <p:nvPr>
            <p:ph type="dt" sz="half" idx="10"/>
          </p:nvPr>
        </p:nvSpPr>
        <p:spPr/>
        <p:txBody>
          <a:bodyPr/>
          <a:lstStyle/>
          <a:p>
            <a:fld id="{39E19D2B-2E1C-478A-89D8-D420883795B0}" type="datetimeFigureOut">
              <a:rPr lang="zh-CN" altLang="en-US" smtClean="0"/>
              <a:t>2026/4/16</a:t>
            </a:fld>
            <a:endParaRPr lang="zh-CN" altLang="en-US"/>
          </a:p>
        </p:txBody>
      </p:sp>
      <p:sp>
        <p:nvSpPr>
          <p:cNvPr id="5" name="页脚占位符 4">
            <a:extLst>
              <a:ext uri="{FF2B5EF4-FFF2-40B4-BE49-F238E27FC236}">
                <a16:creationId xmlns:a16="http://schemas.microsoft.com/office/drawing/2014/main" id="{CC881ABA-9C72-3F7B-94CD-D17C8A471F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0AD8189-E66B-1E83-7DF4-D728C2151482}"/>
              </a:ext>
            </a:extLst>
          </p:cNvPr>
          <p:cNvSpPr>
            <a:spLocks noGrp="1"/>
          </p:cNvSpPr>
          <p:nvPr>
            <p:ph type="sldNum" sz="quarter" idx="12"/>
          </p:nvPr>
        </p:nvSpPr>
        <p:spPr/>
        <p:txBody>
          <a:bodyPr/>
          <a:lstStyle/>
          <a:p>
            <a:fld id="{1BA92130-30BF-40F4-A9FF-45F277718655}" type="slidenum">
              <a:rPr lang="zh-CN" altLang="en-US" smtClean="0"/>
              <a:t>‹#›</a:t>
            </a:fld>
            <a:endParaRPr lang="zh-CN" altLang="en-US"/>
          </a:p>
        </p:txBody>
      </p:sp>
    </p:spTree>
    <p:extLst>
      <p:ext uri="{BB962C8B-B14F-4D97-AF65-F5344CB8AC3E}">
        <p14:creationId xmlns:p14="http://schemas.microsoft.com/office/powerpoint/2010/main" val="4231726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6C4DB-E0F6-878B-C597-FDDA70058BE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683390A-601C-FD39-DDAE-ADCCC8F2B3D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714FACE-D1E8-2031-7B57-5B519C30FE92}"/>
              </a:ext>
            </a:extLst>
          </p:cNvPr>
          <p:cNvSpPr>
            <a:spLocks noGrp="1"/>
          </p:cNvSpPr>
          <p:nvPr>
            <p:ph type="dt" sz="half" idx="10"/>
          </p:nvPr>
        </p:nvSpPr>
        <p:spPr/>
        <p:txBody>
          <a:bodyPr/>
          <a:lstStyle/>
          <a:p>
            <a:fld id="{39E19D2B-2E1C-478A-89D8-D420883795B0}" type="datetimeFigureOut">
              <a:rPr lang="zh-CN" altLang="en-US" smtClean="0"/>
              <a:t>2026/4/16</a:t>
            </a:fld>
            <a:endParaRPr lang="zh-CN" altLang="en-US"/>
          </a:p>
        </p:txBody>
      </p:sp>
      <p:sp>
        <p:nvSpPr>
          <p:cNvPr id="5" name="页脚占位符 4">
            <a:extLst>
              <a:ext uri="{FF2B5EF4-FFF2-40B4-BE49-F238E27FC236}">
                <a16:creationId xmlns:a16="http://schemas.microsoft.com/office/drawing/2014/main" id="{EB925E8A-0B12-D51B-F74F-E36B946A56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CCC8818-EE56-A4BF-E014-45B5E587645D}"/>
              </a:ext>
            </a:extLst>
          </p:cNvPr>
          <p:cNvSpPr>
            <a:spLocks noGrp="1"/>
          </p:cNvSpPr>
          <p:nvPr>
            <p:ph type="sldNum" sz="quarter" idx="12"/>
          </p:nvPr>
        </p:nvSpPr>
        <p:spPr/>
        <p:txBody>
          <a:bodyPr/>
          <a:lstStyle/>
          <a:p>
            <a:fld id="{1BA92130-30BF-40F4-A9FF-45F277718655}" type="slidenum">
              <a:rPr lang="zh-CN" altLang="en-US" smtClean="0"/>
              <a:t>‹#›</a:t>
            </a:fld>
            <a:endParaRPr lang="zh-CN" altLang="en-US"/>
          </a:p>
        </p:txBody>
      </p:sp>
    </p:spTree>
    <p:extLst>
      <p:ext uri="{BB962C8B-B14F-4D97-AF65-F5344CB8AC3E}">
        <p14:creationId xmlns:p14="http://schemas.microsoft.com/office/powerpoint/2010/main" val="256391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641E598-7A40-E555-B710-1921548EA10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067AC61-4D83-4654-0830-4A52C918CF6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D890CF7-1598-A6A4-EA2F-4EE3A79D9661}"/>
              </a:ext>
            </a:extLst>
          </p:cNvPr>
          <p:cNvSpPr>
            <a:spLocks noGrp="1"/>
          </p:cNvSpPr>
          <p:nvPr>
            <p:ph type="dt" sz="half" idx="10"/>
          </p:nvPr>
        </p:nvSpPr>
        <p:spPr/>
        <p:txBody>
          <a:bodyPr/>
          <a:lstStyle/>
          <a:p>
            <a:fld id="{39E19D2B-2E1C-478A-89D8-D420883795B0}" type="datetimeFigureOut">
              <a:rPr lang="zh-CN" altLang="en-US" smtClean="0"/>
              <a:t>2026/4/16</a:t>
            </a:fld>
            <a:endParaRPr lang="zh-CN" altLang="en-US"/>
          </a:p>
        </p:txBody>
      </p:sp>
      <p:sp>
        <p:nvSpPr>
          <p:cNvPr id="5" name="页脚占位符 4">
            <a:extLst>
              <a:ext uri="{FF2B5EF4-FFF2-40B4-BE49-F238E27FC236}">
                <a16:creationId xmlns:a16="http://schemas.microsoft.com/office/drawing/2014/main" id="{C2577801-6127-A8A3-95E0-7F8797E8A54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C85452-08D6-56C1-3F17-DB40FA5BBD4B}"/>
              </a:ext>
            </a:extLst>
          </p:cNvPr>
          <p:cNvSpPr>
            <a:spLocks noGrp="1"/>
          </p:cNvSpPr>
          <p:nvPr>
            <p:ph type="sldNum" sz="quarter" idx="12"/>
          </p:nvPr>
        </p:nvSpPr>
        <p:spPr/>
        <p:txBody>
          <a:bodyPr/>
          <a:lstStyle/>
          <a:p>
            <a:fld id="{1BA92130-30BF-40F4-A9FF-45F277718655}" type="slidenum">
              <a:rPr lang="zh-CN" altLang="en-US" smtClean="0"/>
              <a:t>‹#›</a:t>
            </a:fld>
            <a:endParaRPr lang="zh-CN" altLang="en-US"/>
          </a:p>
        </p:txBody>
      </p:sp>
    </p:spTree>
    <p:extLst>
      <p:ext uri="{BB962C8B-B14F-4D97-AF65-F5344CB8AC3E}">
        <p14:creationId xmlns:p14="http://schemas.microsoft.com/office/powerpoint/2010/main" val="1943995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7157C-E094-3694-8222-E0ED038F361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4FD8560-4644-C47E-AE27-50CF9FCD34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915A46-E015-EF3A-586F-D7949D585848}"/>
              </a:ext>
            </a:extLst>
          </p:cNvPr>
          <p:cNvSpPr>
            <a:spLocks noGrp="1"/>
          </p:cNvSpPr>
          <p:nvPr>
            <p:ph type="dt" sz="half" idx="10"/>
          </p:nvPr>
        </p:nvSpPr>
        <p:spPr/>
        <p:txBody>
          <a:bodyPr/>
          <a:lstStyle/>
          <a:p>
            <a:fld id="{39E19D2B-2E1C-478A-89D8-D420883795B0}" type="datetimeFigureOut">
              <a:rPr lang="zh-CN" altLang="en-US" smtClean="0"/>
              <a:t>2026/4/16</a:t>
            </a:fld>
            <a:endParaRPr lang="zh-CN" altLang="en-US"/>
          </a:p>
        </p:txBody>
      </p:sp>
      <p:sp>
        <p:nvSpPr>
          <p:cNvPr id="5" name="页脚占位符 4">
            <a:extLst>
              <a:ext uri="{FF2B5EF4-FFF2-40B4-BE49-F238E27FC236}">
                <a16:creationId xmlns:a16="http://schemas.microsoft.com/office/drawing/2014/main" id="{574ADF4D-9347-79CE-10C5-EF36005C63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5E85E5-7A89-8D11-7CC6-BF1FD4907BCD}"/>
              </a:ext>
            </a:extLst>
          </p:cNvPr>
          <p:cNvSpPr>
            <a:spLocks noGrp="1"/>
          </p:cNvSpPr>
          <p:nvPr>
            <p:ph type="sldNum" sz="quarter" idx="12"/>
          </p:nvPr>
        </p:nvSpPr>
        <p:spPr/>
        <p:txBody>
          <a:bodyPr/>
          <a:lstStyle/>
          <a:p>
            <a:fld id="{1BA92130-30BF-40F4-A9FF-45F277718655}" type="slidenum">
              <a:rPr lang="zh-CN" altLang="en-US" smtClean="0"/>
              <a:t>‹#›</a:t>
            </a:fld>
            <a:endParaRPr lang="zh-CN" altLang="en-US"/>
          </a:p>
        </p:txBody>
      </p:sp>
    </p:spTree>
    <p:extLst>
      <p:ext uri="{BB962C8B-B14F-4D97-AF65-F5344CB8AC3E}">
        <p14:creationId xmlns:p14="http://schemas.microsoft.com/office/powerpoint/2010/main" val="207541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6840DB-15BA-CE81-AC32-DA3F2F3D0C5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89F26AA-0806-B4F9-0208-F63F2EE916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381F34A-52E9-6C6F-D2EB-C6F48648AC9B}"/>
              </a:ext>
            </a:extLst>
          </p:cNvPr>
          <p:cNvSpPr>
            <a:spLocks noGrp="1"/>
          </p:cNvSpPr>
          <p:nvPr>
            <p:ph type="dt" sz="half" idx="10"/>
          </p:nvPr>
        </p:nvSpPr>
        <p:spPr/>
        <p:txBody>
          <a:bodyPr/>
          <a:lstStyle/>
          <a:p>
            <a:fld id="{39E19D2B-2E1C-478A-89D8-D420883795B0}" type="datetimeFigureOut">
              <a:rPr lang="zh-CN" altLang="en-US" smtClean="0"/>
              <a:t>2026/4/16</a:t>
            </a:fld>
            <a:endParaRPr lang="zh-CN" altLang="en-US"/>
          </a:p>
        </p:txBody>
      </p:sp>
      <p:sp>
        <p:nvSpPr>
          <p:cNvPr id="5" name="页脚占位符 4">
            <a:extLst>
              <a:ext uri="{FF2B5EF4-FFF2-40B4-BE49-F238E27FC236}">
                <a16:creationId xmlns:a16="http://schemas.microsoft.com/office/drawing/2014/main" id="{BB111F05-5996-00D2-4D30-2F37B2DB142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DC2BF0-24F7-5ADA-832E-380E16B840B4}"/>
              </a:ext>
            </a:extLst>
          </p:cNvPr>
          <p:cNvSpPr>
            <a:spLocks noGrp="1"/>
          </p:cNvSpPr>
          <p:nvPr>
            <p:ph type="sldNum" sz="quarter" idx="12"/>
          </p:nvPr>
        </p:nvSpPr>
        <p:spPr/>
        <p:txBody>
          <a:bodyPr/>
          <a:lstStyle/>
          <a:p>
            <a:fld id="{1BA92130-30BF-40F4-A9FF-45F277718655}" type="slidenum">
              <a:rPr lang="zh-CN" altLang="en-US" smtClean="0"/>
              <a:t>‹#›</a:t>
            </a:fld>
            <a:endParaRPr lang="zh-CN" altLang="en-US"/>
          </a:p>
        </p:txBody>
      </p:sp>
    </p:spTree>
    <p:extLst>
      <p:ext uri="{BB962C8B-B14F-4D97-AF65-F5344CB8AC3E}">
        <p14:creationId xmlns:p14="http://schemas.microsoft.com/office/powerpoint/2010/main" val="4103257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C60DC9-E2F7-376E-483E-E2E46CFF7F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8F78E57-D1A1-44D2-8B81-64E4A2170D7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80DFE6C-5852-32E1-D778-1176973733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939519D-7FC0-4E9C-AB49-3CB43230CA79}"/>
              </a:ext>
            </a:extLst>
          </p:cNvPr>
          <p:cNvSpPr>
            <a:spLocks noGrp="1"/>
          </p:cNvSpPr>
          <p:nvPr>
            <p:ph type="dt" sz="half" idx="10"/>
          </p:nvPr>
        </p:nvSpPr>
        <p:spPr/>
        <p:txBody>
          <a:bodyPr/>
          <a:lstStyle/>
          <a:p>
            <a:fld id="{39E19D2B-2E1C-478A-89D8-D420883795B0}" type="datetimeFigureOut">
              <a:rPr lang="zh-CN" altLang="en-US" smtClean="0"/>
              <a:t>2026/4/16</a:t>
            </a:fld>
            <a:endParaRPr lang="zh-CN" altLang="en-US"/>
          </a:p>
        </p:txBody>
      </p:sp>
      <p:sp>
        <p:nvSpPr>
          <p:cNvPr id="6" name="页脚占位符 5">
            <a:extLst>
              <a:ext uri="{FF2B5EF4-FFF2-40B4-BE49-F238E27FC236}">
                <a16:creationId xmlns:a16="http://schemas.microsoft.com/office/drawing/2014/main" id="{709D8106-F053-6FD5-7A99-1B1D019F001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08553F9-C6F5-7780-36A2-B1DB572182B8}"/>
              </a:ext>
            </a:extLst>
          </p:cNvPr>
          <p:cNvSpPr>
            <a:spLocks noGrp="1"/>
          </p:cNvSpPr>
          <p:nvPr>
            <p:ph type="sldNum" sz="quarter" idx="12"/>
          </p:nvPr>
        </p:nvSpPr>
        <p:spPr/>
        <p:txBody>
          <a:bodyPr/>
          <a:lstStyle/>
          <a:p>
            <a:fld id="{1BA92130-30BF-40F4-A9FF-45F277718655}" type="slidenum">
              <a:rPr lang="zh-CN" altLang="en-US" smtClean="0"/>
              <a:t>‹#›</a:t>
            </a:fld>
            <a:endParaRPr lang="zh-CN" altLang="en-US"/>
          </a:p>
        </p:txBody>
      </p:sp>
    </p:spTree>
    <p:extLst>
      <p:ext uri="{BB962C8B-B14F-4D97-AF65-F5344CB8AC3E}">
        <p14:creationId xmlns:p14="http://schemas.microsoft.com/office/powerpoint/2010/main" val="350788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588824-2D6F-03F0-61E5-128EF9BAC37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4753487-DE23-C5F9-E101-D73EDAEBAD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9810B66-CF4D-CDC8-B8AD-40064AE700E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2BF2FE4-7929-D6AF-BBDD-444A76781E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667CD2A-4DBF-7B60-553D-E0A95A6C689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1152FEA-BAAF-5BDE-A074-76A1C3FBC6C3}"/>
              </a:ext>
            </a:extLst>
          </p:cNvPr>
          <p:cNvSpPr>
            <a:spLocks noGrp="1"/>
          </p:cNvSpPr>
          <p:nvPr>
            <p:ph type="dt" sz="half" idx="10"/>
          </p:nvPr>
        </p:nvSpPr>
        <p:spPr/>
        <p:txBody>
          <a:bodyPr/>
          <a:lstStyle/>
          <a:p>
            <a:fld id="{39E19D2B-2E1C-478A-89D8-D420883795B0}" type="datetimeFigureOut">
              <a:rPr lang="zh-CN" altLang="en-US" smtClean="0"/>
              <a:t>2026/4/16</a:t>
            </a:fld>
            <a:endParaRPr lang="zh-CN" altLang="en-US"/>
          </a:p>
        </p:txBody>
      </p:sp>
      <p:sp>
        <p:nvSpPr>
          <p:cNvPr id="8" name="页脚占位符 7">
            <a:extLst>
              <a:ext uri="{FF2B5EF4-FFF2-40B4-BE49-F238E27FC236}">
                <a16:creationId xmlns:a16="http://schemas.microsoft.com/office/drawing/2014/main" id="{DB2AB05A-3B38-2C71-19AD-C42EEB3FD6E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DFC717F-7D99-169F-CF1C-487F91CDBE00}"/>
              </a:ext>
            </a:extLst>
          </p:cNvPr>
          <p:cNvSpPr>
            <a:spLocks noGrp="1"/>
          </p:cNvSpPr>
          <p:nvPr>
            <p:ph type="sldNum" sz="quarter" idx="12"/>
          </p:nvPr>
        </p:nvSpPr>
        <p:spPr/>
        <p:txBody>
          <a:bodyPr/>
          <a:lstStyle/>
          <a:p>
            <a:fld id="{1BA92130-30BF-40F4-A9FF-45F277718655}" type="slidenum">
              <a:rPr lang="zh-CN" altLang="en-US" smtClean="0"/>
              <a:t>‹#›</a:t>
            </a:fld>
            <a:endParaRPr lang="zh-CN" altLang="en-US"/>
          </a:p>
        </p:txBody>
      </p:sp>
    </p:spTree>
    <p:extLst>
      <p:ext uri="{BB962C8B-B14F-4D97-AF65-F5344CB8AC3E}">
        <p14:creationId xmlns:p14="http://schemas.microsoft.com/office/powerpoint/2010/main" val="4112171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8205BD-8330-C24A-F617-4A0436216D7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4B71B39-6A97-9245-0882-480BA0536445}"/>
              </a:ext>
            </a:extLst>
          </p:cNvPr>
          <p:cNvSpPr>
            <a:spLocks noGrp="1"/>
          </p:cNvSpPr>
          <p:nvPr>
            <p:ph type="dt" sz="half" idx="10"/>
          </p:nvPr>
        </p:nvSpPr>
        <p:spPr/>
        <p:txBody>
          <a:bodyPr/>
          <a:lstStyle/>
          <a:p>
            <a:fld id="{39E19D2B-2E1C-478A-89D8-D420883795B0}" type="datetimeFigureOut">
              <a:rPr lang="zh-CN" altLang="en-US" smtClean="0"/>
              <a:t>2026/4/16</a:t>
            </a:fld>
            <a:endParaRPr lang="zh-CN" altLang="en-US"/>
          </a:p>
        </p:txBody>
      </p:sp>
      <p:sp>
        <p:nvSpPr>
          <p:cNvPr id="4" name="页脚占位符 3">
            <a:extLst>
              <a:ext uri="{FF2B5EF4-FFF2-40B4-BE49-F238E27FC236}">
                <a16:creationId xmlns:a16="http://schemas.microsoft.com/office/drawing/2014/main" id="{014B63DA-AE8A-1534-4878-8FFB680BEC8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C1ED204-E917-7308-110A-996A15DE1810}"/>
              </a:ext>
            </a:extLst>
          </p:cNvPr>
          <p:cNvSpPr>
            <a:spLocks noGrp="1"/>
          </p:cNvSpPr>
          <p:nvPr>
            <p:ph type="sldNum" sz="quarter" idx="12"/>
          </p:nvPr>
        </p:nvSpPr>
        <p:spPr/>
        <p:txBody>
          <a:bodyPr/>
          <a:lstStyle/>
          <a:p>
            <a:fld id="{1BA92130-30BF-40F4-A9FF-45F277718655}" type="slidenum">
              <a:rPr lang="zh-CN" altLang="en-US" smtClean="0"/>
              <a:t>‹#›</a:t>
            </a:fld>
            <a:endParaRPr lang="zh-CN" altLang="en-US"/>
          </a:p>
        </p:txBody>
      </p:sp>
    </p:spTree>
    <p:extLst>
      <p:ext uri="{BB962C8B-B14F-4D97-AF65-F5344CB8AC3E}">
        <p14:creationId xmlns:p14="http://schemas.microsoft.com/office/powerpoint/2010/main" val="1593243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E047E02-A931-FCF8-2B95-D320B7806538}"/>
              </a:ext>
            </a:extLst>
          </p:cNvPr>
          <p:cNvSpPr>
            <a:spLocks noGrp="1"/>
          </p:cNvSpPr>
          <p:nvPr>
            <p:ph type="dt" sz="half" idx="10"/>
          </p:nvPr>
        </p:nvSpPr>
        <p:spPr/>
        <p:txBody>
          <a:bodyPr/>
          <a:lstStyle/>
          <a:p>
            <a:fld id="{39E19D2B-2E1C-478A-89D8-D420883795B0}" type="datetimeFigureOut">
              <a:rPr lang="zh-CN" altLang="en-US" smtClean="0"/>
              <a:t>2026/4/16</a:t>
            </a:fld>
            <a:endParaRPr lang="zh-CN" altLang="en-US"/>
          </a:p>
        </p:txBody>
      </p:sp>
      <p:sp>
        <p:nvSpPr>
          <p:cNvPr id="3" name="页脚占位符 2">
            <a:extLst>
              <a:ext uri="{FF2B5EF4-FFF2-40B4-BE49-F238E27FC236}">
                <a16:creationId xmlns:a16="http://schemas.microsoft.com/office/drawing/2014/main" id="{A2632286-A4A4-1FA6-160C-CFEA043424C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7DAC562-80EC-91C4-EB08-60E289EF9C65}"/>
              </a:ext>
            </a:extLst>
          </p:cNvPr>
          <p:cNvSpPr>
            <a:spLocks noGrp="1"/>
          </p:cNvSpPr>
          <p:nvPr>
            <p:ph type="sldNum" sz="quarter" idx="12"/>
          </p:nvPr>
        </p:nvSpPr>
        <p:spPr/>
        <p:txBody>
          <a:bodyPr/>
          <a:lstStyle/>
          <a:p>
            <a:fld id="{1BA92130-30BF-40F4-A9FF-45F277718655}" type="slidenum">
              <a:rPr lang="zh-CN" altLang="en-US" smtClean="0"/>
              <a:t>‹#›</a:t>
            </a:fld>
            <a:endParaRPr lang="zh-CN" altLang="en-US"/>
          </a:p>
        </p:txBody>
      </p:sp>
    </p:spTree>
    <p:extLst>
      <p:ext uri="{BB962C8B-B14F-4D97-AF65-F5344CB8AC3E}">
        <p14:creationId xmlns:p14="http://schemas.microsoft.com/office/powerpoint/2010/main" val="3207072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19BF3B-226A-F0CA-347C-57AFCF7E97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7132FD-F531-21C6-E7BF-2A59BA88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3BBBCB1-9EFD-358F-C1B3-DC38780A72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21E775-4C3B-3107-05E3-0441EE126BE3}"/>
              </a:ext>
            </a:extLst>
          </p:cNvPr>
          <p:cNvSpPr>
            <a:spLocks noGrp="1"/>
          </p:cNvSpPr>
          <p:nvPr>
            <p:ph type="dt" sz="half" idx="10"/>
          </p:nvPr>
        </p:nvSpPr>
        <p:spPr/>
        <p:txBody>
          <a:bodyPr/>
          <a:lstStyle/>
          <a:p>
            <a:fld id="{39E19D2B-2E1C-478A-89D8-D420883795B0}" type="datetimeFigureOut">
              <a:rPr lang="zh-CN" altLang="en-US" smtClean="0"/>
              <a:t>2026/4/16</a:t>
            </a:fld>
            <a:endParaRPr lang="zh-CN" altLang="en-US"/>
          </a:p>
        </p:txBody>
      </p:sp>
      <p:sp>
        <p:nvSpPr>
          <p:cNvPr id="6" name="页脚占位符 5">
            <a:extLst>
              <a:ext uri="{FF2B5EF4-FFF2-40B4-BE49-F238E27FC236}">
                <a16:creationId xmlns:a16="http://schemas.microsoft.com/office/drawing/2014/main" id="{E46FD891-8628-D2D8-5A49-54DD17D004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7B70D0B-96C0-2424-381C-EF04F6109296}"/>
              </a:ext>
            </a:extLst>
          </p:cNvPr>
          <p:cNvSpPr>
            <a:spLocks noGrp="1"/>
          </p:cNvSpPr>
          <p:nvPr>
            <p:ph type="sldNum" sz="quarter" idx="12"/>
          </p:nvPr>
        </p:nvSpPr>
        <p:spPr/>
        <p:txBody>
          <a:bodyPr/>
          <a:lstStyle/>
          <a:p>
            <a:fld id="{1BA92130-30BF-40F4-A9FF-45F277718655}" type="slidenum">
              <a:rPr lang="zh-CN" altLang="en-US" smtClean="0"/>
              <a:t>‹#›</a:t>
            </a:fld>
            <a:endParaRPr lang="zh-CN" altLang="en-US"/>
          </a:p>
        </p:txBody>
      </p:sp>
    </p:spTree>
    <p:extLst>
      <p:ext uri="{BB962C8B-B14F-4D97-AF65-F5344CB8AC3E}">
        <p14:creationId xmlns:p14="http://schemas.microsoft.com/office/powerpoint/2010/main" val="403169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9DE950-D699-3F8D-B736-803F0B1743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AD16C45-F032-BB50-4429-E1EB45CC4B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7DBF24-490D-4857-4791-AF86687BC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2CD6F46-E09F-4B44-AE74-DAB25F02B19F}"/>
              </a:ext>
            </a:extLst>
          </p:cNvPr>
          <p:cNvSpPr>
            <a:spLocks noGrp="1"/>
          </p:cNvSpPr>
          <p:nvPr>
            <p:ph type="dt" sz="half" idx="10"/>
          </p:nvPr>
        </p:nvSpPr>
        <p:spPr/>
        <p:txBody>
          <a:bodyPr/>
          <a:lstStyle/>
          <a:p>
            <a:fld id="{39E19D2B-2E1C-478A-89D8-D420883795B0}" type="datetimeFigureOut">
              <a:rPr lang="zh-CN" altLang="en-US" smtClean="0"/>
              <a:t>2026/4/16</a:t>
            </a:fld>
            <a:endParaRPr lang="zh-CN" altLang="en-US"/>
          </a:p>
        </p:txBody>
      </p:sp>
      <p:sp>
        <p:nvSpPr>
          <p:cNvPr id="6" name="页脚占位符 5">
            <a:extLst>
              <a:ext uri="{FF2B5EF4-FFF2-40B4-BE49-F238E27FC236}">
                <a16:creationId xmlns:a16="http://schemas.microsoft.com/office/drawing/2014/main" id="{45EB3D1E-B265-FD2D-882C-F45294D9576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1172483-30EE-7785-324E-9D11677EFCCB}"/>
              </a:ext>
            </a:extLst>
          </p:cNvPr>
          <p:cNvSpPr>
            <a:spLocks noGrp="1"/>
          </p:cNvSpPr>
          <p:nvPr>
            <p:ph type="sldNum" sz="quarter" idx="12"/>
          </p:nvPr>
        </p:nvSpPr>
        <p:spPr/>
        <p:txBody>
          <a:bodyPr/>
          <a:lstStyle/>
          <a:p>
            <a:fld id="{1BA92130-30BF-40F4-A9FF-45F277718655}" type="slidenum">
              <a:rPr lang="zh-CN" altLang="en-US" smtClean="0"/>
              <a:t>‹#›</a:t>
            </a:fld>
            <a:endParaRPr lang="zh-CN" altLang="en-US"/>
          </a:p>
        </p:txBody>
      </p:sp>
    </p:spTree>
    <p:extLst>
      <p:ext uri="{BB962C8B-B14F-4D97-AF65-F5344CB8AC3E}">
        <p14:creationId xmlns:p14="http://schemas.microsoft.com/office/powerpoint/2010/main" val="2083191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E48D634-4946-2563-74E2-078B7470DEDD}"/>
              </a:ext>
            </a:extLst>
          </p:cNvPr>
          <p:cNvGraphicFramePr>
            <a:graphicFrameLocks/>
          </p:cNvGraphicFramePr>
          <p:nvPr userDrawn="1">
            <p:custDataLst>
              <p:tags r:id="rId13"/>
            </p:custDataLst>
            <p:extLst>
              <p:ext uri="{D42A27DB-BD31-4B8C-83A1-F6EECF244321}">
                <p14:modId xmlns:p14="http://schemas.microsoft.com/office/powerpoint/2010/main" val="14379258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14" imgW="469" imgH="469" progId="TCLayout.ActiveDocument.1">
                  <p:embed/>
                </p:oleObj>
              </mc:Choice>
              <mc:Fallback>
                <p:oleObj name="think-cell 幻灯片" r:id="rId14" imgW="469" imgH="469" progId="TCLayout.ActiveDocument.1">
                  <p:embed/>
                  <p:pic>
                    <p:nvPicPr>
                      <p:cNvPr id="0" name=""/>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标题占位符 1">
            <a:extLst>
              <a:ext uri="{FF2B5EF4-FFF2-40B4-BE49-F238E27FC236}">
                <a16:creationId xmlns:a16="http://schemas.microsoft.com/office/drawing/2014/main" id="{16560D4C-474C-159F-A8AE-6B97B4222E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4CC95A-04E1-2245-6728-1FF6B752B6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4A174D-7EC0-573D-1DC9-1FBDB208F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E19D2B-2E1C-478A-89D8-D420883795B0}" type="datetimeFigureOut">
              <a:rPr lang="zh-CN" altLang="en-US" smtClean="0"/>
              <a:t>2026/4/16</a:t>
            </a:fld>
            <a:endParaRPr lang="zh-CN" altLang="en-US"/>
          </a:p>
        </p:txBody>
      </p:sp>
      <p:sp>
        <p:nvSpPr>
          <p:cNvPr id="5" name="页脚占位符 4">
            <a:extLst>
              <a:ext uri="{FF2B5EF4-FFF2-40B4-BE49-F238E27FC236}">
                <a16:creationId xmlns:a16="http://schemas.microsoft.com/office/drawing/2014/main" id="{CF59C757-B6D2-7840-85F1-07966D0BE7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A8651020-977E-2E15-1247-52CD7236DE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A92130-30BF-40F4-A9FF-45F277718655}" type="slidenum">
              <a:rPr lang="zh-CN" altLang="en-US" smtClean="0"/>
              <a:t>‹#›</a:t>
            </a:fld>
            <a:endParaRPr lang="zh-CN" altLang="en-US"/>
          </a:p>
        </p:txBody>
      </p:sp>
    </p:spTree>
    <p:extLst>
      <p:ext uri="{BB962C8B-B14F-4D97-AF65-F5344CB8AC3E}">
        <p14:creationId xmlns:p14="http://schemas.microsoft.com/office/powerpoint/2010/main" val="2531044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3" Type="http://schemas.openxmlformats.org/officeDocument/2006/relationships/tags" Target="../tags/tag250.xml"/><Relationship Id="rId18" Type="http://schemas.openxmlformats.org/officeDocument/2006/relationships/tags" Target="../tags/tag255.xml"/><Relationship Id="rId26" Type="http://schemas.openxmlformats.org/officeDocument/2006/relationships/tags" Target="../tags/tag263.xml"/><Relationship Id="rId39" Type="http://schemas.openxmlformats.org/officeDocument/2006/relationships/tags" Target="../tags/tag276.xml"/><Relationship Id="rId21" Type="http://schemas.openxmlformats.org/officeDocument/2006/relationships/tags" Target="../tags/tag258.xml"/><Relationship Id="rId34" Type="http://schemas.openxmlformats.org/officeDocument/2006/relationships/tags" Target="../tags/tag271.xml"/><Relationship Id="rId42" Type="http://schemas.openxmlformats.org/officeDocument/2006/relationships/tags" Target="../tags/tag279.xml"/><Relationship Id="rId47" Type="http://schemas.openxmlformats.org/officeDocument/2006/relationships/notesSlide" Target="../notesSlides/notesSlide5.xml"/><Relationship Id="rId50" Type="http://schemas.openxmlformats.org/officeDocument/2006/relationships/chart" Target="../charts/chart10.xml"/><Relationship Id="rId7" Type="http://schemas.openxmlformats.org/officeDocument/2006/relationships/tags" Target="../tags/tag244.xml"/><Relationship Id="rId2" Type="http://schemas.openxmlformats.org/officeDocument/2006/relationships/tags" Target="../tags/tag239.xml"/><Relationship Id="rId16" Type="http://schemas.openxmlformats.org/officeDocument/2006/relationships/tags" Target="../tags/tag253.xml"/><Relationship Id="rId29" Type="http://schemas.openxmlformats.org/officeDocument/2006/relationships/tags" Target="../tags/tag266.xml"/><Relationship Id="rId11" Type="http://schemas.openxmlformats.org/officeDocument/2006/relationships/tags" Target="../tags/tag248.xml"/><Relationship Id="rId24" Type="http://schemas.openxmlformats.org/officeDocument/2006/relationships/tags" Target="../tags/tag261.xml"/><Relationship Id="rId32" Type="http://schemas.openxmlformats.org/officeDocument/2006/relationships/tags" Target="../tags/tag269.xml"/><Relationship Id="rId37" Type="http://schemas.openxmlformats.org/officeDocument/2006/relationships/tags" Target="../tags/tag274.xml"/><Relationship Id="rId40" Type="http://schemas.openxmlformats.org/officeDocument/2006/relationships/tags" Target="../tags/tag277.xml"/><Relationship Id="rId45" Type="http://schemas.openxmlformats.org/officeDocument/2006/relationships/tags" Target="../tags/tag282.xml"/><Relationship Id="rId5" Type="http://schemas.openxmlformats.org/officeDocument/2006/relationships/tags" Target="../tags/tag242.xml"/><Relationship Id="rId15" Type="http://schemas.openxmlformats.org/officeDocument/2006/relationships/tags" Target="../tags/tag252.xml"/><Relationship Id="rId23" Type="http://schemas.openxmlformats.org/officeDocument/2006/relationships/tags" Target="../tags/tag260.xml"/><Relationship Id="rId28" Type="http://schemas.openxmlformats.org/officeDocument/2006/relationships/tags" Target="../tags/tag265.xml"/><Relationship Id="rId36" Type="http://schemas.openxmlformats.org/officeDocument/2006/relationships/tags" Target="../tags/tag273.xml"/><Relationship Id="rId49" Type="http://schemas.openxmlformats.org/officeDocument/2006/relationships/image" Target="../media/image1.emf"/><Relationship Id="rId10" Type="http://schemas.openxmlformats.org/officeDocument/2006/relationships/tags" Target="../tags/tag247.xml"/><Relationship Id="rId19" Type="http://schemas.openxmlformats.org/officeDocument/2006/relationships/tags" Target="../tags/tag256.xml"/><Relationship Id="rId31" Type="http://schemas.openxmlformats.org/officeDocument/2006/relationships/tags" Target="../tags/tag268.xml"/><Relationship Id="rId44" Type="http://schemas.openxmlformats.org/officeDocument/2006/relationships/tags" Target="../tags/tag281.xml"/><Relationship Id="rId4" Type="http://schemas.openxmlformats.org/officeDocument/2006/relationships/tags" Target="../tags/tag241.xml"/><Relationship Id="rId9" Type="http://schemas.openxmlformats.org/officeDocument/2006/relationships/tags" Target="../tags/tag246.xml"/><Relationship Id="rId14" Type="http://schemas.openxmlformats.org/officeDocument/2006/relationships/tags" Target="../tags/tag251.xml"/><Relationship Id="rId22" Type="http://schemas.openxmlformats.org/officeDocument/2006/relationships/tags" Target="../tags/tag259.xml"/><Relationship Id="rId27" Type="http://schemas.openxmlformats.org/officeDocument/2006/relationships/tags" Target="../tags/tag264.xml"/><Relationship Id="rId30" Type="http://schemas.openxmlformats.org/officeDocument/2006/relationships/tags" Target="../tags/tag267.xml"/><Relationship Id="rId35" Type="http://schemas.openxmlformats.org/officeDocument/2006/relationships/tags" Target="../tags/tag272.xml"/><Relationship Id="rId43" Type="http://schemas.openxmlformats.org/officeDocument/2006/relationships/tags" Target="../tags/tag280.xml"/><Relationship Id="rId48" Type="http://schemas.openxmlformats.org/officeDocument/2006/relationships/oleObject" Target="../embeddings/oleObject9.bin"/><Relationship Id="rId8" Type="http://schemas.openxmlformats.org/officeDocument/2006/relationships/tags" Target="../tags/tag245.xml"/><Relationship Id="rId3" Type="http://schemas.openxmlformats.org/officeDocument/2006/relationships/tags" Target="../tags/tag240.xml"/><Relationship Id="rId12" Type="http://schemas.openxmlformats.org/officeDocument/2006/relationships/tags" Target="../tags/tag249.xml"/><Relationship Id="rId17" Type="http://schemas.openxmlformats.org/officeDocument/2006/relationships/tags" Target="../tags/tag254.xml"/><Relationship Id="rId25" Type="http://schemas.openxmlformats.org/officeDocument/2006/relationships/tags" Target="../tags/tag262.xml"/><Relationship Id="rId33" Type="http://schemas.openxmlformats.org/officeDocument/2006/relationships/tags" Target="../tags/tag270.xml"/><Relationship Id="rId38" Type="http://schemas.openxmlformats.org/officeDocument/2006/relationships/tags" Target="../tags/tag275.xml"/><Relationship Id="rId46" Type="http://schemas.openxmlformats.org/officeDocument/2006/relationships/slideLayout" Target="../slideLayouts/slideLayout7.xml"/><Relationship Id="rId20" Type="http://schemas.openxmlformats.org/officeDocument/2006/relationships/tags" Target="../tags/tag257.xml"/><Relationship Id="rId41" Type="http://schemas.openxmlformats.org/officeDocument/2006/relationships/tags" Target="../tags/tag278.xml"/><Relationship Id="rId1" Type="http://schemas.openxmlformats.org/officeDocument/2006/relationships/tags" Target="../tags/tag238.xml"/><Relationship Id="rId6" Type="http://schemas.openxmlformats.org/officeDocument/2006/relationships/tags" Target="../tags/tag243.xml"/></Relationships>
</file>

<file path=ppt/slides/_rels/slide11.xml.rels><?xml version="1.0" encoding="UTF-8" standalone="yes"?>
<Relationships xmlns="http://schemas.openxmlformats.org/package/2006/relationships"><Relationship Id="rId26" Type="http://schemas.openxmlformats.org/officeDocument/2006/relationships/tags" Target="../tags/tag308.xml"/><Relationship Id="rId21" Type="http://schemas.openxmlformats.org/officeDocument/2006/relationships/tags" Target="../tags/tag303.xml"/><Relationship Id="rId42" Type="http://schemas.openxmlformats.org/officeDocument/2006/relationships/tags" Target="../tags/tag324.xml"/><Relationship Id="rId47" Type="http://schemas.openxmlformats.org/officeDocument/2006/relationships/tags" Target="../tags/tag329.xml"/><Relationship Id="rId63" Type="http://schemas.openxmlformats.org/officeDocument/2006/relationships/tags" Target="../tags/tag345.xml"/><Relationship Id="rId68" Type="http://schemas.openxmlformats.org/officeDocument/2006/relationships/tags" Target="../tags/tag350.xml"/><Relationship Id="rId84" Type="http://schemas.openxmlformats.org/officeDocument/2006/relationships/image" Target="../media/image1.emf"/><Relationship Id="rId16" Type="http://schemas.openxmlformats.org/officeDocument/2006/relationships/tags" Target="../tags/tag298.xml"/><Relationship Id="rId11" Type="http://schemas.openxmlformats.org/officeDocument/2006/relationships/tags" Target="../tags/tag293.xml"/><Relationship Id="rId32" Type="http://schemas.openxmlformats.org/officeDocument/2006/relationships/tags" Target="../tags/tag314.xml"/><Relationship Id="rId37" Type="http://schemas.openxmlformats.org/officeDocument/2006/relationships/tags" Target="../tags/tag319.xml"/><Relationship Id="rId53" Type="http://schemas.openxmlformats.org/officeDocument/2006/relationships/tags" Target="../tags/tag335.xml"/><Relationship Id="rId58" Type="http://schemas.openxmlformats.org/officeDocument/2006/relationships/tags" Target="../tags/tag340.xml"/><Relationship Id="rId74" Type="http://schemas.openxmlformats.org/officeDocument/2006/relationships/tags" Target="../tags/tag356.xml"/><Relationship Id="rId79" Type="http://schemas.openxmlformats.org/officeDocument/2006/relationships/tags" Target="../tags/tag361.xml"/><Relationship Id="rId5" Type="http://schemas.openxmlformats.org/officeDocument/2006/relationships/tags" Target="../tags/tag287.xml"/><Relationship Id="rId19" Type="http://schemas.openxmlformats.org/officeDocument/2006/relationships/tags" Target="../tags/tag301.xml"/><Relationship Id="rId14" Type="http://schemas.openxmlformats.org/officeDocument/2006/relationships/tags" Target="../tags/tag296.xml"/><Relationship Id="rId22" Type="http://schemas.openxmlformats.org/officeDocument/2006/relationships/tags" Target="../tags/tag304.xml"/><Relationship Id="rId27" Type="http://schemas.openxmlformats.org/officeDocument/2006/relationships/tags" Target="../tags/tag309.xml"/><Relationship Id="rId30" Type="http://schemas.openxmlformats.org/officeDocument/2006/relationships/tags" Target="../tags/tag312.xml"/><Relationship Id="rId35" Type="http://schemas.openxmlformats.org/officeDocument/2006/relationships/tags" Target="../tags/tag317.xml"/><Relationship Id="rId43" Type="http://schemas.openxmlformats.org/officeDocument/2006/relationships/tags" Target="../tags/tag325.xml"/><Relationship Id="rId48" Type="http://schemas.openxmlformats.org/officeDocument/2006/relationships/tags" Target="../tags/tag330.xml"/><Relationship Id="rId56" Type="http://schemas.openxmlformats.org/officeDocument/2006/relationships/tags" Target="../tags/tag338.xml"/><Relationship Id="rId64" Type="http://schemas.openxmlformats.org/officeDocument/2006/relationships/tags" Target="../tags/tag346.xml"/><Relationship Id="rId69" Type="http://schemas.openxmlformats.org/officeDocument/2006/relationships/tags" Target="../tags/tag351.xml"/><Relationship Id="rId77" Type="http://schemas.openxmlformats.org/officeDocument/2006/relationships/tags" Target="../tags/tag359.xml"/><Relationship Id="rId8" Type="http://schemas.openxmlformats.org/officeDocument/2006/relationships/tags" Target="../tags/tag290.xml"/><Relationship Id="rId51" Type="http://schemas.openxmlformats.org/officeDocument/2006/relationships/tags" Target="../tags/tag333.xml"/><Relationship Id="rId72" Type="http://schemas.openxmlformats.org/officeDocument/2006/relationships/tags" Target="../tags/tag354.xml"/><Relationship Id="rId80" Type="http://schemas.openxmlformats.org/officeDocument/2006/relationships/tags" Target="../tags/tag362.xml"/><Relationship Id="rId85" Type="http://schemas.openxmlformats.org/officeDocument/2006/relationships/chart" Target="../charts/chart11.xml"/><Relationship Id="rId3" Type="http://schemas.openxmlformats.org/officeDocument/2006/relationships/tags" Target="../tags/tag285.xml"/><Relationship Id="rId12" Type="http://schemas.openxmlformats.org/officeDocument/2006/relationships/tags" Target="../tags/tag294.xml"/><Relationship Id="rId17" Type="http://schemas.openxmlformats.org/officeDocument/2006/relationships/tags" Target="../tags/tag299.xml"/><Relationship Id="rId25" Type="http://schemas.openxmlformats.org/officeDocument/2006/relationships/tags" Target="../tags/tag307.xml"/><Relationship Id="rId33" Type="http://schemas.openxmlformats.org/officeDocument/2006/relationships/tags" Target="../tags/tag315.xml"/><Relationship Id="rId38" Type="http://schemas.openxmlformats.org/officeDocument/2006/relationships/tags" Target="../tags/tag320.xml"/><Relationship Id="rId46" Type="http://schemas.openxmlformats.org/officeDocument/2006/relationships/tags" Target="../tags/tag328.xml"/><Relationship Id="rId59" Type="http://schemas.openxmlformats.org/officeDocument/2006/relationships/tags" Target="../tags/tag341.xml"/><Relationship Id="rId67" Type="http://schemas.openxmlformats.org/officeDocument/2006/relationships/tags" Target="../tags/tag349.xml"/><Relationship Id="rId20" Type="http://schemas.openxmlformats.org/officeDocument/2006/relationships/tags" Target="../tags/tag302.xml"/><Relationship Id="rId41" Type="http://schemas.openxmlformats.org/officeDocument/2006/relationships/tags" Target="../tags/tag323.xml"/><Relationship Id="rId54" Type="http://schemas.openxmlformats.org/officeDocument/2006/relationships/tags" Target="../tags/tag336.xml"/><Relationship Id="rId62" Type="http://schemas.openxmlformats.org/officeDocument/2006/relationships/tags" Target="../tags/tag344.xml"/><Relationship Id="rId70" Type="http://schemas.openxmlformats.org/officeDocument/2006/relationships/tags" Target="../tags/tag352.xml"/><Relationship Id="rId75" Type="http://schemas.openxmlformats.org/officeDocument/2006/relationships/tags" Target="../tags/tag357.xml"/><Relationship Id="rId83" Type="http://schemas.openxmlformats.org/officeDocument/2006/relationships/oleObject" Target="../embeddings/oleObject10.bin"/><Relationship Id="rId1" Type="http://schemas.openxmlformats.org/officeDocument/2006/relationships/tags" Target="../tags/tag283.xml"/><Relationship Id="rId6" Type="http://schemas.openxmlformats.org/officeDocument/2006/relationships/tags" Target="../tags/tag288.xml"/><Relationship Id="rId15" Type="http://schemas.openxmlformats.org/officeDocument/2006/relationships/tags" Target="../tags/tag297.xml"/><Relationship Id="rId23" Type="http://schemas.openxmlformats.org/officeDocument/2006/relationships/tags" Target="../tags/tag305.xml"/><Relationship Id="rId28" Type="http://schemas.openxmlformats.org/officeDocument/2006/relationships/tags" Target="../tags/tag310.xml"/><Relationship Id="rId36" Type="http://schemas.openxmlformats.org/officeDocument/2006/relationships/tags" Target="../tags/tag318.xml"/><Relationship Id="rId49" Type="http://schemas.openxmlformats.org/officeDocument/2006/relationships/tags" Target="../tags/tag331.xml"/><Relationship Id="rId57" Type="http://schemas.openxmlformats.org/officeDocument/2006/relationships/tags" Target="../tags/tag339.xml"/><Relationship Id="rId10" Type="http://schemas.openxmlformats.org/officeDocument/2006/relationships/tags" Target="../tags/tag292.xml"/><Relationship Id="rId31" Type="http://schemas.openxmlformats.org/officeDocument/2006/relationships/tags" Target="../tags/tag313.xml"/><Relationship Id="rId44" Type="http://schemas.openxmlformats.org/officeDocument/2006/relationships/tags" Target="../tags/tag326.xml"/><Relationship Id="rId52" Type="http://schemas.openxmlformats.org/officeDocument/2006/relationships/tags" Target="../tags/tag334.xml"/><Relationship Id="rId60" Type="http://schemas.openxmlformats.org/officeDocument/2006/relationships/tags" Target="../tags/tag342.xml"/><Relationship Id="rId65" Type="http://schemas.openxmlformats.org/officeDocument/2006/relationships/tags" Target="../tags/tag347.xml"/><Relationship Id="rId73" Type="http://schemas.openxmlformats.org/officeDocument/2006/relationships/tags" Target="../tags/tag355.xml"/><Relationship Id="rId78" Type="http://schemas.openxmlformats.org/officeDocument/2006/relationships/tags" Target="../tags/tag360.xml"/><Relationship Id="rId81" Type="http://schemas.openxmlformats.org/officeDocument/2006/relationships/tags" Target="../tags/tag363.xml"/><Relationship Id="rId4" Type="http://schemas.openxmlformats.org/officeDocument/2006/relationships/tags" Target="../tags/tag286.xml"/><Relationship Id="rId9" Type="http://schemas.openxmlformats.org/officeDocument/2006/relationships/tags" Target="../tags/tag291.xml"/><Relationship Id="rId13" Type="http://schemas.openxmlformats.org/officeDocument/2006/relationships/tags" Target="../tags/tag295.xml"/><Relationship Id="rId18" Type="http://schemas.openxmlformats.org/officeDocument/2006/relationships/tags" Target="../tags/tag300.xml"/><Relationship Id="rId39" Type="http://schemas.openxmlformats.org/officeDocument/2006/relationships/tags" Target="../tags/tag321.xml"/><Relationship Id="rId34" Type="http://schemas.openxmlformats.org/officeDocument/2006/relationships/tags" Target="../tags/tag316.xml"/><Relationship Id="rId50" Type="http://schemas.openxmlformats.org/officeDocument/2006/relationships/tags" Target="../tags/tag332.xml"/><Relationship Id="rId55" Type="http://schemas.openxmlformats.org/officeDocument/2006/relationships/tags" Target="../tags/tag337.xml"/><Relationship Id="rId76" Type="http://schemas.openxmlformats.org/officeDocument/2006/relationships/tags" Target="../tags/tag358.xml"/><Relationship Id="rId7" Type="http://schemas.openxmlformats.org/officeDocument/2006/relationships/tags" Target="../tags/tag289.xml"/><Relationship Id="rId71" Type="http://schemas.openxmlformats.org/officeDocument/2006/relationships/tags" Target="../tags/tag353.xml"/><Relationship Id="rId2" Type="http://schemas.openxmlformats.org/officeDocument/2006/relationships/tags" Target="../tags/tag284.xml"/><Relationship Id="rId29" Type="http://schemas.openxmlformats.org/officeDocument/2006/relationships/tags" Target="../tags/tag311.xml"/><Relationship Id="rId24" Type="http://schemas.openxmlformats.org/officeDocument/2006/relationships/tags" Target="../tags/tag306.xml"/><Relationship Id="rId40" Type="http://schemas.openxmlformats.org/officeDocument/2006/relationships/tags" Target="../tags/tag322.xml"/><Relationship Id="rId45" Type="http://schemas.openxmlformats.org/officeDocument/2006/relationships/tags" Target="../tags/tag327.xml"/><Relationship Id="rId66" Type="http://schemas.openxmlformats.org/officeDocument/2006/relationships/tags" Target="../tags/tag348.xml"/><Relationship Id="rId61" Type="http://schemas.openxmlformats.org/officeDocument/2006/relationships/tags" Target="../tags/tag343.xml"/><Relationship Id="rId8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3" Type="http://schemas.openxmlformats.org/officeDocument/2006/relationships/tags" Target="../tags/tag5.xml"/><Relationship Id="rId21" Type="http://schemas.openxmlformats.org/officeDocument/2006/relationships/oleObject" Target="../embeddings/oleObject2.bin"/><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chart" Target="../charts/chart2.xm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chart" Target="../charts/chart1.xml"/><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tags" Target="../tags/tag40.xml"/><Relationship Id="rId26" Type="http://schemas.openxmlformats.org/officeDocument/2006/relationships/tags" Target="../tags/tag48.xml"/><Relationship Id="rId3" Type="http://schemas.openxmlformats.org/officeDocument/2006/relationships/tags" Target="../tags/tag25.xml"/><Relationship Id="rId21" Type="http://schemas.openxmlformats.org/officeDocument/2006/relationships/tags" Target="../tags/tag43.xml"/><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tags" Target="../tags/tag39.xml"/><Relationship Id="rId25" Type="http://schemas.openxmlformats.org/officeDocument/2006/relationships/tags" Target="../tags/tag47.xml"/><Relationship Id="rId2" Type="http://schemas.openxmlformats.org/officeDocument/2006/relationships/tags" Target="../tags/tag24.xml"/><Relationship Id="rId16" Type="http://schemas.openxmlformats.org/officeDocument/2006/relationships/tags" Target="../tags/tag38.xml"/><Relationship Id="rId20" Type="http://schemas.openxmlformats.org/officeDocument/2006/relationships/tags" Target="../tags/tag42.xml"/><Relationship Id="rId29" Type="http://schemas.openxmlformats.org/officeDocument/2006/relationships/oleObject" Target="../embeddings/oleObject4.bin"/><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24" Type="http://schemas.openxmlformats.org/officeDocument/2006/relationships/tags" Target="../tags/tag46.xml"/><Relationship Id="rId32" Type="http://schemas.openxmlformats.org/officeDocument/2006/relationships/chart" Target="../charts/chart4.xml"/><Relationship Id="rId5" Type="http://schemas.openxmlformats.org/officeDocument/2006/relationships/tags" Target="../tags/tag27.xml"/><Relationship Id="rId15" Type="http://schemas.openxmlformats.org/officeDocument/2006/relationships/tags" Target="../tags/tag37.xml"/><Relationship Id="rId23" Type="http://schemas.openxmlformats.org/officeDocument/2006/relationships/tags" Target="../tags/tag45.xml"/><Relationship Id="rId28" Type="http://schemas.openxmlformats.org/officeDocument/2006/relationships/notesSlide" Target="../notesSlides/notesSlide1.xml"/><Relationship Id="rId10" Type="http://schemas.openxmlformats.org/officeDocument/2006/relationships/tags" Target="../tags/tag32.xml"/><Relationship Id="rId19" Type="http://schemas.openxmlformats.org/officeDocument/2006/relationships/tags" Target="../tags/tag41.xml"/><Relationship Id="rId31" Type="http://schemas.openxmlformats.org/officeDocument/2006/relationships/chart" Target="../charts/chart3.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tags" Target="../tags/tag44.xml"/><Relationship Id="rId27" Type="http://schemas.openxmlformats.org/officeDocument/2006/relationships/slideLayout" Target="../slideLayouts/slideLayout7.xml"/><Relationship Id="rId30" Type="http://schemas.openxmlformats.org/officeDocument/2006/relationships/image" Target="../media/image1.emf"/></Relationships>
</file>

<file path=ppt/slides/_rels/slide5.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18" Type="http://schemas.openxmlformats.org/officeDocument/2006/relationships/image" Target="../media/image1.emf"/><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oleObject" Target="../embeddings/oleObject5.bin"/><Relationship Id="rId2" Type="http://schemas.openxmlformats.org/officeDocument/2006/relationships/tags" Target="../tags/tag50.xml"/><Relationship Id="rId16" Type="http://schemas.openxmlformats.org/officeDocument/2006/relationships/notesSlide" Target="../notesSlides/notesSlide2.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5" Type="http://schemas.openxmlformats.org/officeDocument/2006/relationships/tags" Target="../tags/tag53.xml"/><Relationship Id="rId15" Type="http://schemas.openxmlformats.org/officeDocument/2006/relationships/slideLayout" Target="../slideLayouts/slideLayout7.xml"/><Relationship Id="rId10" Type="http://schemas.openxmlformats.org/officeDocument/2006/relationships/tags" Target="../tags/tag58.xml"/><Relationship Id="rId19" Type="http://schemas.openxmlformats.org/officeDocument/2006/relationships/chart" Target="../charts/chart5.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tags" Target="../tags/tag62.xml"/></Relationships>
</file>

<file path=ppt/slides/_rels/slide6.xml.rels><?xml version="1.0" encoding="UTF-8" standalone="yes"?>
<Relationships xmlns="http://schemas.openxmlformats.org/package/2006/relationships"><Relationship Id="rId26" Type="http://schemas.openxmlformats.org/officeDocument/2006/relationships/tags" Target="../tags/tag88.xml"/><Relationship Id="rId21" Type="http://schemas.openxmlformats.org/officeDocument/2006/relationships/tags" Target="../tags/tag83.xml"/><Relationship Id="rId42" Type="http://schemas.openxmlformats.org/officeDocument/2006/relationships/tags" Target="../tags/tag104.xml"/><Relationship Id="rId47" Type="http://schemas.openxmlformats.org/officeDocument/2006/relationships/tags" Target="../tags/tag109.xml"/><Relationship Id="rId63" Type="http://schemas.openxmlformats.org/officeDocument/2006/relationships/tags" Target="../tags/tag125.xml"/><Relationship Id="rId68" Type="http://schemas.openxmlformats.org/officeDocument/2006/relationships/tags" Target="../tags/tag130.xml"/><Relationship Id="rId84" Type="http://schemas.openxmlformats.org/officeDocument/2006/relationships/tags" Target="../tags/tag146.xml"/><Relationship Id="rId89" Type="http://schemas.openxmlformats.org/officeDocument/2006/relationships/image" Target="../media/image1.emf"/><Relationship Id="rId16" Type="http://schemas.openxmlformats.org/officeDocument/2006/relationships/tags" Target="../tags/tag78.xml"/><Relationship Id="rId11" Type="http://schemas.openxmlformats.org/officeDocument/2006/relationships/tags" Target="../tags/tag73.xml"/><Relationship Id="rId32" Type="http://schemas.openxmlformats.org/officeDocument/2006/relationships/tags" Target="../tags/tag94.xml"/><Relationship Id="rId37" Type="http://schemas.openxmlformats.org/officeDocument/2006/relationships/tags" Target="../tags/tag99.xml"/><Relationship Id="rId53" Type="http://schemas.openxmlformats.org/officeDocument/2006/relationships/tags" Target="../tags/tag115.xml"/><Relationship Id="rId58" Type="http://schemas.openxmlformats.org/officeDocument/2006/relationships/tags" Target="../tags/tag120.xml"/><Relationship Id="rId74" Type="http://schemas.openxmlformats.org/officeDocument/2006/relationships/tags" Target="../tags/tag136.xml"/><Relationship Id="rId79" Type="http://schemas.openxmlformats.org/officeDocument/2006/relationships/tags" Target="../tags/tag141.xml"/><Relationship Id="rId5" Type="http://schemas.openxmlformats.org/officeDocument/2006/relationships/tags" Target="../tags/tag67.xml"/><Relationship Id="rId90" Type="http://schemas.openxmlformats.org/officeDocument/2006/relationships/chart" Target="../charts/chart6.xml"/><Relationship Id="rId14" Type="http://schemas.openxmlformats.org/officeDocument/2006/relationships/tags" Target="../tags/tag76.xml"/><Relationship Id="rId22" Type="http://schemas.openxmlformats.org/officeDocument/2006/relationships/tags" Target="../tags/tag84.xml"/><Relationship Id="rId27" Type="http://schemas.openxmlformats.org/officeDocument/2006/relationships/tags" Target="../tags/tag89.xml"/><Relationship Id="rId30" Type="http://schemas.openxmlformats.org/officeDocument/2006/relationships/tags" Target="../tags/tag92.xml"/><Relationship Id="rId35" Type="http://schemas.openxmlformats.org/officeDocument/2006/relationships/tags" Target="../tags/tag97.xml"/><Relationship Id="rId43" Type="http://schemas.openxmlformats.org/officeDocument/2006/relationships/tags" Target="../tags/tag105.xml"/><Relationship Id="rId48" Type="http://schemas.openxmlformats.org/officeDocument/2006/relationships/tags" Target="../tags/tag110.xml"/><Relationship Id="rId56" Type="http://schemas.openxmlformats.org/officeDocument/2006/relationships/tags" Target="../tags/tag118.xml"/><Relationship Id="rId64" Type="http://schemas.openxmlformats.org/officeDocument/2006/relationships/tags" Target="../tags/tag126.xml"/><Relationship Id="rId69" Type="http://schemas.openxmlformats.org/officeDocument/2006/relationships/tags" Target="../tags/tag131.xml"/><Relationship Id="rId77" Type="http://schemas.openxmlformats.org/officeDocument/2006/relationships/tags" Target="../tags/tag139.xml"/><Relationship Id="rId8" Type="http://schemas.openxmlformats.org/officeDocument/2006/relationships/tags" Target="../tags/tag70.xml"/><Relationship Id="rId51" Type="http://schemas.openxmlformats.org/officeDocument/2006/relationships/tags" Target="../tags/tag113.xml"/><Relationship Id="rId72" Type="http://schemas.openxmlformats.org/officeDocument/2006/relationships/tags" Target="../tags/tag134.xml"/><Relationship Id="rId80" Type="http://schemas.openxmlformats.org/officeDocument/2006/relationships/tags" Target="../tags/tag142.xml"/><Relationship Id="rId85" Type="http://schemas.openxmlformats.org/officeDocument/2006/relationships/tags" Target="../tags/tag147.xml"/><Relationship Id="rId3" Type="http://schemas.openxmlformats.org/officeDocument/2006/relationships/tags" Target="../tags/tag65.xml"/><Relationship Id="rId12" Type="http://schemas.openxmlformats.org/officeDocument/2006/relationships/tags" Target="../tags/tag74.xml"/><Relationship Id="rId17" Type="http://schemas.openxmlformats.org/officeDocument/2006/relationships/tags" Target="../tags/tag79.xml"/><Relationship Id="rId25" Type="http://schemas.openxmlformats.org/officeDocument/2006/relationships/tags" Target="../tags/tag87.xml"/><Relationship Id="rId33" Type="http://schemas.openxmlformats.org/officeDocument/2006/relationships/tags" Target="../tags/tag95.xml"/><Relationship Id="rId38" Type="http://schemas.openxmlformats.org/officeDocument/2006/relationships/tags" Target="../tags/tag100.xml"/><Relationship Id="rId46" Type="http://schemas.openxmlformats.org/officeDocument/2006/relationships/tags" Target="../tags/tag108.xml"/><Relationship Id="rId59" Type="http://schemas.openxmlformats.org/officeDocument/2006/relationships/tags" Target="../tags/tag121.xml"/><Relationship Id="rId67" Type="http://schemas.openxmlformats.org/officeDocument/2006/relationships/tags" Target="../tags/tag129.xml"/><Relationship Id="rId20" Type="http://schemas.openxmlformats.org/officeDocument/2006/relationships/tags" Target="../tags/tag82.xml"/><Relationship Id="rId41" Type="http://schemas.openxmlformats.org/officeDocument/2006/relationships/tags" Target="../tags/tag103.xml"/><Relationship Id="rId54" Type="http://schemas.openxmlformats.org/officeDocument/2006/relationships/tags" Target="../tags/tag116.xml"/><Relationship Id="rId62" Type="http://schemas.openxmlformats.org/officeDocument/2006/relationships/tags" Target="../tags/tag124.xml"/><Relationship Id="rId70" Type="http://schemas.openxmlformats.org/officeDocument/2006/relationships/tags" Target="../tags/tag132.xml"/><Relationship Id="rId75" Type="http://schemas.openxmlformats.org/officeDocument/2006/relationships/tags" Target="../tags/tag137.xml"/><Relationship Id="rId83" Type="http://schemas.openxmlformats.org/officeDocument/2006/relationships/tags" Target="../tags/tag145.xml"/><Relationship Id="rId88" Type="http://schemas.openxmlformats.org/officeDocument/2006/relationships/oleObject" Target="../embeddings/oleObject6.bin"/><Relationship Id="rId91" Type="http://schemas.openxmlformats.org/officeDocument/2006/relationships/chart" Target="../charts/chart7.xml"/><Relationship Id="rId1" Type="http://schemas.openxmlformats.org/officeDocument/2006/relationships/tags" Target="../tags/tag63.xml"/><Relationship Id="rId6" Type="http://schemas.openxmlformats.org/officeDocument/2006/relationships/tags" Target="../tags/tag68.xml"/><Relationship Id="rId15" Type="http://schemas.openxmlformats.org/officeDocument/2006/relationships/tags" Target="../tags/tag77.xml"/><Relationship Id="rId23" Type="http://schemas.openxmlformats.org/officeDocument/2006/relationships/tags" Target="../tags/tag85.xml"/><Relationship Id="rId28" Type="http://schemas.openxmlformats.org/officeDocument/2006/relationships/tags" Target="../tags/tag90.xml"/><Relationship Id="rId36" Type="http://schemas.openxmlformats.org/officeDocument/2006/relationships/tags" Target="../tags/tag98.xml"/><Relationship Id="rId49" Type="http://schemas.openxmlformats.org/officeDocument/2006/relationships/tags" Target="../tags/tag111.xml"/><Relationship Id="rId57" Type="http://schemas.openxmlformats.org/officeDocument/2006/relationships/tags" Target="../tags/tag119.xml"/><Relationship Id="rId10" Type="http://schemas.openxmlformats.org/officeDocument/2006/relationships/tags" Target="../tags/tag72.xml"/><Relationship Id="rId31" Type="http://schemas.openxmlformats.org/officeDocument/2006/relationships/tags" Target="../tags/tag93.xml"/><Relationship Id="rId44" Type="http://schemas.openxmlformats.org/officeDocument/2006/relationships/tags" Target="../tags/tag106.xml"/><Relationship Id="rId52" Type="http://schemas.openxmlformats.org/officeDocument/2006/relationships/tags" Target="../tags/tag114.xml"/><Relationship Id="rId60" Type="http://schemas.openxmlformats.org/officeDocument/2006/relationships/tags" Target="../tags/tag122.xml"/><Relationship Id="rId65" Type="http://schemas.openxmlformats.org/officeDocument/2006/relationships/tags" Target="../tags/tag127.xml"/><Relationship Id="rId73" Type="http://schemas.openxmlformats.org/officeDocument/2006/relationships/tags" Target="../tags/tag135.xml"/><Relationship Id="rId78" Type="http://schemas.openxmlformats.org/officeDocument/2006/relationships/tags" Target="../tags/tag140.xml"/><Relationship Id="rId81" Type="http://schemas.openxmlformats.org/officeDocument/2006/relationships/tags" Target="../tags/tag143.xml"/><Relationship Id="rId86" Type="http://schemas.openxmlformats.org/officeDocument/2006/relationships/slideLayout" Target="../slideLayouts/slideLayout7.xml"/><Relationship Id="rId4" Type="http://schemas.openxmlformats.org/officeDocument/2006/relationships/tags" Target="../tags/tag66.xml"/><Relationship Id="rId9" Type="http://schemas.openxmlformats.org/officeDocument/2006/relationships/tags" Target="../tags/tag71.xml"/><Relationship Id="rId13" Type="http://schemas.openxmlformats.org/officeDocument/2006/relationships/tags" Target="../tags/tag75.xml"/><Relationship Id="rId18" Type="http://schemas.openxmlformats.org/officeDocument/2006/relationships/tags" Target="../tags/tag80.xml"/><Relationship Id="rId39" Type="http://schemas.openxmlformats.org/officeDocument/2006/relationships/tags" Target="../tags/tag101.xml"/><Relationship Id="rId34" Type="http://schemas.openxmlformats.org/officeDocument/2006/relationships/tags" Target="../tags/tag96.xml"/><Relationship Id="rId50" Type="http://schemas.openxmlformats.org/officeDocument/2006/relationships/tags" Target="../tags/tag112.xml"/><Relationship Id="rId55" Type="http://schemas.openxmlformats.org/officeDocument/2006/relationships/tags" Target="../tags/tag117.xml"/><Relationship Id="rId76" Type="http://schemas.openxmlformats.org/officeDocument/2006/relationships/tags" Target="../tags/tag138.xml"/><Relationship Id="rId7" Type="http://schemas.openxmlformats.org/officeDocument/2006/relationships/tags" Target="../tags/tag69.xml"/><Relationship Id="rId71" Type="http://schemas.openxmlformats.org/officeDocument/2006/relationships/tags" Target="../tags/tag133.xml"/><Relationship Id="rId2" Type="http://schemas.openxmlformats.org/officeDocument/2006/relationships/tags" Target="../tags/tag64.xml"/><Relationship Id="rId29" Type="http://schemas.openxmlformats.org/officeDocument/2006/relationships/tags" Target="../tags/tag91.xml"/><Relationship Id="rId24" Type="http://schemas.openxmlformats.org/officeDocument/2006/relationships/tags" Target="../tags/tag86.xml"/><Relationship Id="rId40" Type="http://schemas.openxmlformats.org/officeDocument/2006/relationships/tags" Target="../tags/tag102.xml"/><Relationship Id="rId45" Type="http://schemas.openxmlformats.org/officeDocument/2006/relationships/tags" Target="../tags/tag107.xml"/><Relationship Id="rId66" Type="http://schemas.openxmlformats.org/officeDocument/2006/relationships/tags" Target="../tags/tag128.xml"/><Relationship Id="rId87" Type="http://schemas.openxmlformats.org/officeDocument/2006/relationships/notesSlide" Target="../notesSlides/notesSlide3.xml"/><Relationship Id="rId61" Type="http://schemas.openxmlformats.org/officeDocument/2006/relationships/tags" Target="../tags/tag123.xml"/><Relationship Id="rId82" Type="http://schemas.openxmlformats.org/officeDocument/2006/relationships/tags" Target="../tags/tag144.xml"/><Relationship Id="rId19" Type="http://schemas.openxmlformats.org/officeDocument/2006/relationships/tags" Target="../tags/tag81.xml"/></Relationships>
</file>

<file path=ppt/slides/_rels/slide7.xml.rels><?xml version="1.0" encoding="UTF-8" standalone="yes"?>
<Relationships xmlns="http://schemas.openxmlformats.org/package/2006/relationships"><Relationship Id="rId13" Type="http://schemas.openxmlformats.org/officeDocument/2006/relationships/tags" Target="../tags/tag160.xml"/><Relationship Id="rId18" Type="http://schemas.openxmlformats.org/officeDocument/2006/relationships/tags" Target="../tags/tag165.xml"/><Relationship Id="rId26" Type="http://schemas.openxmlformats.org/officeDocument/2006/relationships/tags" Target="../tags/tag173.xml"/><Relationship Id="rId39" Type="http://schemas.openxmlformats.org/officeDocument/2006/relationships/tags" Target="../tags/tag186.xml"/><Relationship Id="rId21" Type="http://schemas.openxmlformats.org/officeDocument/2006/relationships/tags" Target="../tags/tag168.xml"/><Relationship Id="rId34" Type="http://schemas.openxmlformats.org/officeDocument/2006/relationships/tags" Target="../tags/tag181.xml"/><Relationship Id="rId42" Type="http://schemas.openxmlformats.org/officeDocument/2006/relationships/tags" Target="../tags/tag189.xml"/><Relationship Id="rId47" Type="http://schemas.openxmlformats.org/officeDocument/2006/relationships/oleObject" Target="../embeddings/oleObject7.bin"/><Relationship Id="rId7" Type="http://schemas.openxmlformats.org/officeDocument/2006/relationships/tags" Target="../tags/tag154.xml"/><Relationship Id="rId2" Type="http://schemas.openxmlformats.org/officeDocument/2006/relationships/tags" Target="../tags/tag149.xml"/><Relationship Id="rId16" Type="http://schemas.openxmlformats.org/officeDocument/2006/relationships/tags" Target="../tags/tag163.xml"/><Relationship Id="rId29" Type="http://schemas.openxmlformats.org/officeDocument/2006/relationships/tags" Target="../tags/tag176.xml"/><Relationship Id="rId11" Type="http://schemas.openxmlformats.org/officeDocument/2006/relationships/tags" Target="../tags/tag158.xml"/><Relationship Id="rId24" Type="http://schemas.openxmlformats.org/officeDocument/2006/relationships/tags" Target="../tags/tag171.xml"/><Relationship Id="rId32" Type="http://schemas.openxmlformats.org/officeDocument/2006/relationships/tags" Target="../tags/tag179.xml"/><Relationship Id="rId37" Type="http://schemas.openxmlformats.org/officeDocument/2006/relationships/tags" Target="../tags/tag184.xml"/><Relationship Id="rId40" Type="http://schemas.openxmlformats.org/officeDocument/2006/relationships/tags" Target="../tags/tag187.xml"/><Relationship Id="rId45" Type="http://schemas.openxmlformats.org/officeDocument/2006/relationships/tags" Target="../tags/tag192.xml"/><Relationship Id="rId5" Type="http://schemas.openxmlformats.org/officeDocument/2006/relationships/tags" Target="../tags/tag152.xml"/><Relationship Id="rId15" Type="http://schemas.openxmlformats.org/officeDocument/2006/relationships/tags" Target="../tags/tag162.xml"/><Relationship Id="rId23" Type="http://schemas.openxmlformats.org/officeDocument/2006/relationships/tags" Target="../tags/tag170.xml"/><Relationship Id="rId28" Type="http://schemas.openxmlformats.org/officeDocument/2006/relationships/tags" Target="../tags/tag175.xml"/><Relationship Id="rId36" Type="http://schemas.openxmlformats.org/officeDocument/2006/relationships/tags" Target="../tags/tag183.xml"/><Relationship Id="rId49" Type="http://schemas.openxmlformats.org/officeDocument/2006/relationships/chart" Target="../charts/chart8.xml"/><Relationship Id="rId10" Type="http://schemas.openxmlformats.org/officeDocument/2006/relationships/tags" Target="../tags/tag157.xml"/><Relationship Id="rId19" Type="http://schemas.openxmlformats.org/officeDocument/2006/relationships/tags" Target="../tags/tag166.xml"/><Relationship Id="rId31" Type="http://schemas.openxmlformats.org/officeDocument/2006/relationships/tags" Target="../tags/tag178.xml"/><Relationship Id="rId44" Type="http://schemas.openxmlformats.org/officeDocument/2006/relationships/tags" Target="../tags/tag191.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tags" Target="../tags/tag161.xml"/><Relationship Id="rId22" Type="http://schemas.openxmlformats.org/officeDocument/2006/relationships/tags" Target="../tags/tag169.xml"/><Relationship Id="rId27" Type="http://schemas.openxmlformats.org/officeDocument/2006/relationships/tags" Target="../tags/tag174.xml"/><Relationship Id="rId30" Type="http://schemas.openxmlformats.org/officeDocument/2006/relationships/tags" Target="../tags/tag177.xml"/><Relationship Id="rId35" Type="http://schemas.openxmlformats.org/officeDocument/2006/relationships/tags" Target="../tags/tag182.xml"/><Relationship Id="rId43" Type="http://schemas.openxmlformats.org/officeDocument/2006/relationships/tags" Target="../tags/tag190.xml"/><Relationship Id="rId48" Type="http://schemas.openxmlformats.org/officeDocument/2006/relationships/image" Target="../media/image1.emf"/><Relationship Id="rId8" Type="http://schemas.openxmlformats.org/officeDocument/2006/relationships/tags" Target="../tags/tag155.xml"/><Relationship Id="rId3" Type="http://schemas.openxmlformats.org/officeDocument/2006/relationships/tags" Target="../tags/tag150.xml"/><Relationship Id="rId12" Type="http://schemas.openxmlformats.org/officeDocument/2006/relationships/tags" Target="../tags/tag159.xml"/><Relationship Id="rId17" Type="http://schemas.openxmlformats.org/officeDocument/2006/relationships/tags" Target="../tags/tag164.xml"/><Relationship Id="rId25" Type="http://schemas.openxmlformats.org/officeDocument/2006/relationships/tags" Target="../tags/tag172.xml"/><Relationship Id="rId33" Type="http://schemas.openxmlformats.org/officeDocument/2006/relationships/tags" Target="../tags/tag180.xml"/><Relationship Id="rId38" Type="http://schemas.openxmlformats.org/officeDocument/2006/relationships/tags" Target="../tags/tag185.xml"/><Relationship Id="rId46" Type="http://schemas.openxmlformats.org/officeDocument/2006/relationships/slideLayout" Target="../slideLayouts/slideLayout7.xml"/><Relationship Id="rId20" Type="http://schemas.openxmlformats.org/officeDocument/2006/relationships/tags" Target="../tags/tag167.xml"/><Relationship Id="rId41" Type="http://schemas.openxmlformats.org/officeDocument/2006/relationships/tags" Target="../tags/tag188.xml"/><Relationship Id="rId1" Type="http://schemas.openxmlformats.org/officeDocument/2006/relationships/tags" Target="../tags/tag148.xml"/><Relationship Id="rId6" Type="http://schemas.openxmlformats.org/officeDocument/2006/relationships/tags" Target="../tags/tag15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3" Type="http://schemas.openxmlformats.org/officeDocument/2006/relationships/tags" Target="../tags/tag205.xml"/><Relationship Id="rId18" Type="http://schemas.openxmlformats.org/officeDocument/2006/relationships/tags" Target="../tags/tag210.xml"/><Relationship Id="rId26" Type="http://schemas.openxmlformats.org/officeDocument/2006/relationships/tags" Target="../tags/tag218.xml"/><Relationship Id="rId39" Type="http://schemas.openxmlformats.org/officeDocument/2006/relationships/tags" Target="../tags/tag231.xml"/><Relationship Id="rId21" Type="http://schemas.openxmlformats.org/officeDocument/2006/relationships/tags" Target="../tags/tag213.xml"/><Relationship Id="rId34" Type="http://schemas.openxmlformats.org/officeDocument/2006/relationships/tags" Target="../tags/tag226.xml"/><Relationship Id="rId42" Type="http://schemas.openxmlformats.org/officeDocument/2006/relationships/tags" Target="../tags/tag234.xml"/><Relationship Id="rId47" Type="http://schemas.openxmlformats.org/officeDocument/2006/relationships/oleObject" Target="../embeddings/oleObject8.bin"/><Relationship Id="rId7" Type="http://schemas.openxmlformats.org/officeDocument/2006/relationships/tags" Target="../tags/tag199.xml"/><Relationship Id="rId2" Type="http://schemas.openxmlformats.org/officeDocument/2006/relationships/tags" Target="../tags/tag194.xml"/><Relationship Id="rId16" Type="http://schemas.openxmlformats.org/officeDocument/2006/relationships/tags" Target="../tags/tag208.xml"/><Relationship Id="rId29" Type="http://schemas.openxmlformats.org/officeDocument/2006/relationships/tags" Target="../tags/tag221.xml"/><Relationship Id="rId11" Type="http://schemas.openxmlformats.org/officeDocument/2006/relationships/tags" Target="../tags/tag203.xml"/><Relationship Id="rId24" Type="http://schemas.openxmlformats.org/officeDocument/2006/relationships/tags" Target="../tags/tag216.xml"/><Relationship Id="rId32" Type="http://schemas.openxmlformats.org/officeDocument/2006/relationships/tags" Target="../tags/tag224.xml"/><Relationship Id="rId37" Type="http://schemas.openxmlformats.org/officeDocument/2006/relationships/tags" Target="../tags/tag229.xml"/><Relationship Id="rId40" Type="http://schemas.openxmlformats.org/officeDocument/2006/relationships/tags" Target="../tags/tag232.xml"/><Relationship Id="rId45" Type="http://schemas.openxmlformats.org/officeDocument/2006/relationships/tags" Target="../tags/tag237.xml"/><Relationship Id="rId5" Type="http://schemas.openxmlformats.org/officeDocument/2006/relationships/tags" Target="../tags/tag197.xml"/><Relationship Id="rId15" Type="http://schemas.openxmlformats.org/officeDocument/2006/relationships/tags" Target="../tags/tag207.xml"/><Relationship Id="rId23" Type="http://schemas.openxmlformats.org/officeDocument/2006/relationships/tags" Target="../tags/tag215.xml"/><Relationship Id="rId28" Type="http://schemas.openxmlformats.org/officeDocument/2006/relationships/tags" Target="../tags/tag220.xml"/><Relationship Id="rId36" Type="http://schemas.openxmlformats.org/officeDocument/2006/relationships/tags" Target="../tags/tag228.xml"/><Relationship Id="rId49" Type="http://schemas.openxmlformats.org/officeDocument/2006/relationships/chart" Target="../charts/chart9.xml"/><Relationship Id="rId10" Type="http://schemas.openxmlformats.org/officeDocument/2006/relationships/tags" Target="../tags/tag202.xml"/><Relationship Id="rId19" Type="http://schemas.openxmlformats.org/officeDocument/2006/relationships/tags" Target="../tags/tag211.xml"/><Relationship Id="rId31" Type="http://schemas.openxmlformats.org/officeDocument/2006/relationships/tags" Target="../tags/tag223.xml"/><Relationship Id="rId44" Type="http://schemas.openxmlformats.org/officeDocument/2006/relationships/tags" Target="../tags/tag236.xml"/><Relationship Id="rId4" Type="http://schemas.openxmlformats.org/officeDocument/2006/relationships/tags" Target="../tags/tag196.xml"/><Relationship Id="rId9" Type="http://schemas.openxmlformats.org/officeDocument/2006/relationships/tags" Target="../tags/tag201.xml"/><Relationship Id="rId14" Type="http://schemas.openxmlformats.org/officeDocument/2006/relationships/tags" Target="../tags/tag206.xml"/><Relationship Id="rId22" Type="http://schemas.openxmlformats.org/officeDocument/2006/relationships/tags" Target="../tags/tag214.xml"/><Relationship Id="rId27" Type="http://schemas.openxmlformats.org/officeDocument/2006/relationships/tags" Target="../tags/tag219.xml"/><Relationship Id="rId30" Type="http://schemas.openxmlformats.org/officeDocument/2006/relationships/tags" Target="../tags/tag222.xml"/><Relationship Id="rId35" Type="http://schemas.openxmlformats.org/officeDocument/2006/relationships/tags" Target="../tags/tag227.xml"/><Relationship Id="rId43" Type="http://schemas.openxmlformats.org/officeDocument/2006/relationships/tags" Target="../tags/tag235.xml"/><Relationship Id="rId48" Type="http://schemas.openxmlformats.org/officeDocument/2006/relationships/image" Target="../media/image1.emf"/><Relationship Id="rId8" Type="http://schemas.openxmlformats.org/officeDocument/2006/relationships/tags" Target="../tags/tag200.xml"/><Relationship Id="rId3" Type="http://schemas.openxmlformats.org/officeDocument/2006/relationships/tags" Target="../tags/tag195.xml"/><Relationship Id="rId12" Type="http://schemas.openxmlformats.org/officeDocument/2006/relationships/tags" Target="../tags/tag204.xml"/><Relationship Id="rId17" Type="http://schemas.openxmlformats.org/officeDocument/2006/relationships/tags" Target="../tags/tag209.xml"/><Relationship Id="rId25" Type="http://schemas.openxmlformats.org/officeDocument/2006/relationships/tags" Target="../tags/tag217.xml"/><Relationship Id="rId33" Type="http://schemas.openxmlformats.org/officeDocument/2006/relationships/tags" Target="../tags/tag225.xml"/><Relationship Id="rId38" Type="http://schemas.openxmlformats.org/officeDocument/2006/relationships/tags" Target="../tags/tag230.xml"/><Relationship Id="rId46" Type="http://schemas.openxmlformats.org/officeDocument/2006/relationships/slideLayout" Target="../slideLayouts/slideLayout7.xml"/><Relationship Id="rId20" Type="http://schemas.openxmlformats.org/officeDocument/2006/relationships/tags" Target="../tags/tag212.xml"/><Relationship Id="rId41" Type="http://schemas.openxmlformats.org/officeDocument/2006/relationships/tags" Target="../tags/tag233.xml"/><Relationship Id="rId1" Type="http://schemas.openxmlformats.org/officeDocument/2006/relationships/tags" Target="../tags/tag193.xml"/><Relationship Id="rId6" Type="http://schemas.openxmlformats.org/officeDocument/2006/relationships/tags" Target="../tags/tag1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F81E8-D7F3-5020-D43F-21F0696A0673}"/>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1B92AD70-ADE0-6090-A74A-0EAB41DA5F64}"/>
              </a:ext>
            </a:extLst>
          </p:cNvPr>
          <p:cNvSpPr txBox="1"/>
          <p:nvPr/>
        </p:nvSpPr>
        <p:spPr>
          <a:xfrm>
            <a:off x="3607846" y="2652664"/>
            <a:ext cx="4637891" cy="369332"/>
          </a:xfrm>
          <a:prstGeom prst="rect">
            <a:avLst/>
          </a:prstGeom>
          <a:noFill/>
        </p:spPr>
        <p:txBody>
          <a:bodyPr wrap="square">
            <a:spAutoFit/>
          </a:bodyPr>
          <a:lstStyle/>
          <a:p>
            <a:r>
              <a:rPr lang="zh-CN" altLang="en-US" dirty="0"/>
              <a:t>中国乘用车出口统计分析（</a:t>
            </a:r>
            <a:r>
              <a:rPr lang="en-US" altLang="zh-CN" dirty="0"/>
              <a:t>2018 VS 2025</a:t>
            </a:r>
            <a:r>
              <a:rPr lang="zh-CN" altLang="en-US" dirty="0"/>
              <a:t>）</a:t>
            </a:r>
          </a:p>
        </p:txBody>
      </p:sp>
      <p:pic>
        <p:nvPicPr>
          <p:cNvPr id="6" name="图片 5">
            <a:extLst>
              <a:ext uri="{FF2B5EF4-FFF2-40B4-BE49-F238E27FC236}">
                <a16:creationId xmlns:a16="http://schemas.microsoft.com/office/drawing/2014/main" id="{FB17B752-0528-9762-9017-F1ED1EB0F6CB}"/>
              </a:ext>
            </a:extLst>
          </p:cNvPr>
          <p:cNvPicPr>
            <a:picLocks noChangeAspect="1"/>
          </p:cNvPicPr>
          <p:nvPr/>
        </p:nvPicPr>
        <p:blipFill>
          <a:blip r:embed="rId2"/>
          <a:srcRect l="5220" r="3228" b="8284"/>
          <a:stretch>
            <a:fillRect/>
          </a:stretch>
        </p:blipFill>
        <p:spPr>
          <a:xfrm>
            <a:off x="0" y="0"/>
            <a:ext cx="12192000" cy="6858000"/>
          </a:xfrm>
          <a:prstGeom prst="rect">
            <a:avLst/>
          </a:prstGeom>
        </p:spPr>
      </p:pic>
      <p:sp>
        <p:nvSpPr>
          <p:cNvPr id="2" name="文本框 1">
            <a:extLst>
              <a:ext uri="{FF2B5EF4-FFF2-40B4-BE49-F238E27FC236}">
                <a16:creationId xmlns:a16="http://schemas.microsoft.com/office/drawing/2014/main" id="{A2453D77-0AEF-1C60-8193-D2AB43E5490D}"/>
              </a:ext>
            </a:extLst>
          </p:cNvPr>
          <p:cNvSpPr txBox="1"/>
          <p:nvPr/>
        </p:nvSpPr>
        <p:spPr>
          <a:xfrm>
            <a:off x="1" y="1036164"/>
            <a:ext cx="12192000" cy="830997"/>
          </a:xfrm>
          <a:prstGeom prst="rect">
            <a:avLst/>
          </a:prstGeom>
          <a:noFill/>
        </p:spPr>
        <p:txBody>
          <a:bodyPr wrap="square" rtlCol="0">
            <a:spAutoFit/>
          </a:bodyPr>
          <a:lstStyle/>
          <a:p>
            <a:pPr algn="ctr"/>
            <a:r>
              <a:rPr lang="zh-CN" altLang="en-US" sz="4800" b="1" dirty="0">
                <a:solidFill>
                  <a:schemeClr val="bg1"/>
                </a:solidFill>
                <a:latin typeface="微软雅黑" panose="020B0503020204020204" pitchFamily="34" charset="-122"/>
                <a:ea typeface="微软雅黑" panose="020B0503020204020204" pitchFamily="34" charset="-122"/>
              </a:rPr>
              <a:t>中国乘用车出口统计分析</a:t>
            </a:r>
          </a:p>
        </p:txBody>
      </p:sp>
      <p:sp>
        <p:nvSpPr>
          <p:cNvPr id="4" name="文本框 3">
            <a:extLst>
              <a:ext uri="{FF2B5EF4-FFF2-40B4-BE49-F238E27FC236}">
                <a16:creationId xmlns:a16="http://schemas.microsoft.com/office/drawing/2014/main" id="{BEE07AAD-8DED-70EA-7953-FE7E4675D05E}"/>
              </a:ext>
            </a:extLst>
          </p:cNvPr>
          <p:cNvSpPr txBox="1"/>
          <p:nvPr/>
        </p:nvSpPr>
        <p:spPr>
          <a:xfrm>
            <a:off x="-1" y="1977776"/>
            <a:ext cx="1219200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ea typeface="微软雅黑" panose="020B0503020204020204" pitchFamily="34" charset="-122"/>
                <a:cs typeface="Arial" panose="020B0604020202020204" pitchFamily="34" charset="0"/>
              </a:rPr>
              <a:t>2018 </a:t>
            </a:r>
            <a:r>
              <a:rPr lang="en-US" altLang="zh-CN" sz="2000" i="1" dirty="0">
                <a:solidFill>
                  <a:schemeClr val="bg1"/>
                </a:solidFill>
                <a:latin typeface="Arial" panose="020B0604020202020204" pitchFamily="34" charset="0"/>
                <a:ea typeface="微软雅黑" panose="020B0503020204020204" pitchFamily="34" charset="-122"/>
                <a:cs typeface="Arial" panose="020B0604020202020204" pitchFamily="34" charset="0"/>
              </a:rPr>
              <a:t>VS</a:t>
            </a:r>
            <a:r>
              <a:rPr lang="en-US" altLang="zh-CN" sz="2000" dirty="0">
                <a:solidFill>
                  <a:schemeClr val="bg1"/>
                </a:solidFill>
                <a:latin typeface="Arial" panose="020B0604020202020204" pitchFamily="34" charset="0"/>
                <a:ea typeface="微软雅黑" panose="020B0503020204020204" pitchFamily="34" charset="-122"/>
                <a:cs typeface="Arial" panose="020B0604020202020204" pitchFamily="34" charset="0"/>
              </a:rPr>
              <a:t> 2025 </a:t>
            </a: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年出口趋势与市场洞察</a:t>
            </a:r>
          </a:p>
        </p:txBody>
      </p:sp>
      <p:sp>
        <p:nvSpPr>
          <p:cNvPr id="5" name="文本框 4">
            <a:extLst>
              <a:ext uri="{FF2B5EF4-FFF2-40B4-BE49-F238E27FC236}">
                <a16:creationId xmlns:a16="http://schemas.microsoft.com/office/drawing/2014/main" id="{D0FFD5FF-816F-11E5-97D8-9C307290CC51}"/>
              </a:ext>
            </a:extLst>
          </p:cNvPr>
          <p:cNvSpPr txBox="1"/>
          <p:nvPr/>
        </p:nvSpPr>
        <p:spPr>
          <a:xfrm>
            <a:off x="354842" y="525439"/>
            <a:ext cx="1146412" cy="400110"/>
          </a:xfrm>
          <a:prstGeom prst="rect">
            <a:avLst/>
          </a:prstGeom>
          <a:noFill/>
        </p:spPr>
        <p:txBody>
          <a:bodyPr wrap="square" rtlCol="0">
            <a:spAutoFit/>
          </a:bodyPr>
          <a:lstStyle/>
          <a:p>
            <a:r>
              <a:rPr lang="en-US" altLang="zh-CN" sz="2000" dirty="0">
                <a:solidFill>
                  <a:schemeClr val="bg1"/>
                </a:solidFill>
                <a:latin typeface="Arial" panose="020B0604020202020204" pitchFamily="34" charset="0"/>
                <a:cs typeface="Arial" panose="020B0604020202020204" pitchFamily="34" charset="0"/>
              </a:rPr>
              <a:t>Re-code</a:t>
            </a:r>
            <a:endParaRPr lang="zh-CN" alt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178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B6A2-B622-64DA-238C-6E4083713456}"/>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1628627E-B44F-0E20-367A-C8A7B24549D2}"/>
              </a:ext>
            </a:extLst>
          </p:cNvPr>
          <p:cNvGraphicFramePr>
            <a:graphicFrameLocks/>
          </p:cNvGraphicFramePr>
          <p:nvPr>
            <p:custDataLst>
              <p:tags r:id="rId1"/>
            </p:custDataLst>
            <p:extLst>
              <p:ext uri="{D42A27DB-BD31-4B8C-83A1-F6EECF244321}">
                <p14:modId xmlns:p14="http://schemas.microsoft.com/office/powerpoint/2010/main" val="2585737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8" imgW="469" imgH="469" progId="TCLayout.ActiveDocument.1">
                  <p:embed/>
                </p:oleObj>
              </mc:Choice>
              <mc:Fallback>
                <p:oleObj name="think-cell 幻灯片" r:id="rId48" imgW="469" imgH="469" progId="TCLayout.ActiveDocument.1">
                  <p:embed/>
                  <p:pic>
                    <p:nvPicPr>
                      <p:cNvPr id="12" name="think-cell data - do not delete" hidden="1">
                        <a:extLst>
                          <a:ext uri="{FF2B5EF4-FFF2-40B4-BE49-F238E27FC236}">
                            <a16:creationId xmlns:a16="http://schemas.microsoft.com/office/drawing/2014/main" id="{32B63457-3A12-4698-DF5D-573ECC3873C3}"/>
                          </a:ext>
                        </a:extLst>
                      </p:cNvPr>
                      <p:cNvPicPr/>
                      <p:nvPr/>
                    </p:nvPicPr>
                    <p:blipFill>
                      <a:blip r:embed="rId49"/>
                      <a:stretch>
                        <a:fillRect/>
                      </a:stretch>
                    </p:blipFill>
                    <p:spPr>
                      <a:xfrm>
                        <a:off x="1588" y="1588"/>
                        <a:ext cx="1588" cy="1588"/>
                      </a:xfrm>
                      <a:prstGeom prst="rect">
                        <a:avLst/>
                      </a:prstGeom>
                    </p:spPr>
                  </p:pic>
                </p:oleObj>
              </mc:Fallback>
            </mc:AlternateContent>
          </a:graphicData>
        </a:graphic>
      </p:graphicFrame>
      <p:graphicFrame>
        <p:nvGraphicFramePr>
          <p:cNvPr id="53" name="Chart 3">
            <a:extLst>
              <a:ext uri="{FF2B5EF4-FFF2-40B4-BE49-F238E27FC236}">
                <a16:creationId xmlns:a16="http://schemas.microsoft.com/office/drawing/2014/main" id="{3907F38A-F260-B559-7212-4A281167908D}"/>
              </a:ext>
            </a:extLst>
          </p:cNvPr>
          <p:cNvGraphicFramePr/>
          <p:nvPr>
            <p:custDataLst>
              <p:tags r:id="rId2"/>
            </p:custDataLst>
            <p:extLst>
              <p:ext uri="{D42A27DB-BD31-4B8C-83A1-F6EECF244321}">
                <p14:modId xmlns:p14="http://schemas.microsoft.com/office/powerpoint/2010/main" val="1270785160"/>
              </p:ext>
            </p:extLst>
          </p:nvPr>
        </p:nvGraphicFramePr>
        <p:xfrm>
          <a:off x="520700" y="1557338"/>
          <a:ext cx="9723438" cy="3338512"/>
        </p:xfrm>
        <a:graphic>
          <a:graphicData uri="http://schemas.openxmlformats.org/drawingml/2006/chart">
            <c:chart xmlns:c="http://schemas.openxmlformats.org/drawingml/2006/chart" xmlns:r="http://schemas.openxmlformats.org/officeDocument/2006/relationships" r:id="rId50"/>
          </a:graphicData>
        </a:graphic>
      </p:graphicFrame>
      <p:sp>
        <p:nvSpPr>
          <p:cNvPr id="16" name="文本占位符 2">
            <a:extLst>
              <a:ext uri="{FF2B5EF4-FFF2-40B4-BE49-F238E27FC236}">
                <a16:creationId xmlns:a16="http://schemas.microsoft.com/office/drawing/2014/main" id="{58BF950F-9E0D-F4D5-1933-079A0AF00442}"/>
              </a:ext>
            </a:extLst>
          </p:cNvPr>
          <p:cNvSpPr>
            <a:spLocks/>
          </p:cNvSpPr>
          <p:nvPr>
            <p:custDataLst>
              <p:tags r:id="rId3"/>
            </p:custDataLst>
          </p:nvPr>
        </p:nvSpPr>
        <p:spPr bwMode="auto">
          <a:xfrm>
            <a:off x="1520825" y="4872038"/>
            <a:ext cx="3683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A4FFD8-4B0F-4ED2-AE4B-CBC3393405F5}" type="datetime'''''''北''''''''''''''欧'''''''''''''''''''''''''''''''''''''">
              <a:rPr lang="zh-CN" altLang="en-US" sz="1400" smtClean="0"/>
              <a:pPr marL="0" lvl="0" indent="0" algn="ctr">
                <a:spcBef>
                  <a:spcPct val="0"/>
                </a:spcBef>
                <a:spcAft>
                  <a:spcPct val="0"/>
                </a:spcAft>
                <a:buNone/>
              </a:pPr>
              <a:t>北欧</a:t>
            </a:fld>
            <a:endParaRPr lang="zh-CN" altLang="en-US" sz="1400" dirty="0"/>
          </a:p>
        </p:txBody>
      </p:sp>
      <p:sp>
        <p:nvSpPr>
          <p:cNvPr id="24" name="文本占位符 2">
            <a:extLst>
              <a:ext uri="{FF2B5EF4-FFF2-40B4-BE49-F238E27FC236}">
                <a16:creationId xmlns:a16="http://schemas.microsoft.com/office/drawing/2014/main" id="{BE1B8D5D-8C16-3498-95CA-32CB5CC8FF21}"/>
              </a:ext>
            </a:extLst>
          </p:cNvPr>
          <p:cNvSpPr>
            <a:spLocks/>
          </p:cNvSpPr>
          <p:nvPr>
            <p:custDataLst>
              <p:tags r:id="rId4"/>
            </p:custDataLst>
          </p:nvPr>
        </p:nvSpPr>
        <p:spPr bwMode="auto">
          <a:xfrm>
            <a:off x="2255838" y="4872038"/>
            <a:ext cx="3683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1F6325A-4178-4BA8-B572-B93EABB2FE5B}" type="datetime'''南欧'''''''''''''''''''''''''''''''''''''''''">
              <a:rPr lang="zh-CN" altLang="en-US" sz="1400" smtClean="0"/>
              <a:pPr marL="0" lvl="0" indent="0" algn="ctr">
                <a:spcBef>
                  <a:spcPct val="0"/>
                </a:spcBef>
                <a:spcAft>
                  <a:spcPct val="0"/>
                </a:spcAft>
                <a:buNone/>
              </a:pPr>
              <a:t>南欧</a:t>
            </a:fld>
            <a:endParaRPr lang="zh-CN" altLang="en-US" sz="1400" dirty="0"/>
          </a:p>
        </p:txBody>
      </p:sp>
      <p:sp>
        <p:nvSpPr>
          <p:cNvPr id="28" name="文本占位符 2">
            <a:extLst>
              <a:ext uri="{FF2B5EF4-FFF2-40B4-BE49-F238E27FC236}">
                <a16:creationId xmlns:a16="http://schemas.microsoft.com/office/drawing/2014/main" id="{0C309452-9887-4287-A656-4A29E8D18C2C}"/>
              </a:ext>
            </a:extLst>
          </p:cNvPr>
          <p:cNvSpPr>
            <a:spLocks/>
          </p:cNvSpPr>
          <p:nvPr>
            <p:custDataLst>
              <p:tags r:id="rId5"/>
            </p:custDataLst>
          </p:nvPr>
        </p:nvSpPr>
        <p:spPr bwMode="auto">
          <a:xfrm>
            <a:off x="2903538" y="4872038"/>
            <a:ext cx="546100"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3784565-F7DF-49A0-8489-4139C7DACD81}" type="datetime'''''''''俄''罗''''''''斯''''''''''''与''''''''''东''''''''欧'''''''">
              <a:rPr lang="zh-CN" altLang="en-US" sz="1400" smtClean="0"/>
              <a:pPr marL="0" lvl="0" indent="0" algn="ctr">
                <a:spcBef>
                  <a:spcPct val="0"/>
                </a:spcBef>
                <a:spcAft>
                  <a:spcPct val="0"/>
                </a:spcAft>
                <a:buNone/>
              </a:pPr>
              <a:t>俄罗斯与东欧</a:t>
            </a:fld>
            <a:endParaRPr lang="zh-CN" altLang="en-US" sz="1400" dirty="0"/>
          </a:p>
        </p:txBody>
      </p:sp>
      <p:sp>
        <p:nvSpPr>
          <p:cNvPr id="33" name="文本占位符 2">
            <a:extLst>
              <a:ext uri="{FF2B5EF4-FFF2-40B4-BE49-F238E27FC236}">
                <a16:creationId xmlns:a16="http://schemas.microsoft.com/office/drawing/2014/main" id="{871E1172-2C26-30A3-4EB5-992FEA53E1E8}"/>
              </a:ext>
            </a:extLst>
          </p:cNvPr>
          <p:cNvSpPr>
            <a:spLocks/>
          </p:cNvSpPr>
          <p:nvPr>
            <p:custDataLst>
              <p:tags r:id="rId6"/>
            </p:custDataLst>
          </p:nvPr>
        </p:nvSpPr>
        <p:spPr bwMode="auto">
          <a:xfrm>
            <a:off x="3638550" y="4872038"/>
            <a:ext cx="546100"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FAD0C06-1A34-4CAB-89FC-CE7D84C484AA}" type="datetime'''''''''''中''''''''''东''''与''''''''''''''''''''''''北非'''''">
              <a:rPr lang="zh-CN" altLang="en-US" sz="1400" smtClean="0"/>
              <a:pPr marL="0" lvl="0" indent="0" algn="ctr">
                <a:spcBef>
                  <a:spcPct val="0"/>
                </a:spcBef>
                <a:spcAft>
                  <a:spcPct val="0"/>
                </a:spcAft>
                <a:buNone/>
              </a:pPr>
              <a:t>中东与北非</a:t>
            </a:fld>
            <a:endParaRPr lang="zh-CN" altLang="en-US" sz="1400" dirty="0"/>
          </a:p>
        </p:txBody>
      </p:sp>
      <p:sp>
        <p:nvSpPr>
          <p:cNvPr id="38" name="文本占位符 2">
            <a:extLst>
              <a:ext uri="{FF2B5EF4-FFF2-40B4-BE49-F238E27FC236}">
                <a16:creationId xmlns:a16="http://schemas.microsoft.com/office/drawing/2014/main" id="{BE081E99-6E6E-8453-050E-56AAC3E88B55}"/>
              </a:ext>
            </a:extLst>
          </p:cNvPr>
          <p:cNvSpPr>
            <a:spLocks/>
          </p:cNvSpPr>
          <p:nvPr>
            <p:custDataLst>
              <p:tags r:id="rId7"/>
            </p:custDataLst>
          </p:nvPr>
        </p:nvSpPr>
        <p:spPr bwMode="auto">
          <a:xfrm>
            <a:off x="4284663" y="4872038"/>
            <a:ext cx="723900"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FA5AA37-0D14-4DCE-9BDC-35B35AC7AB20}" type="datetime'''''撒哈''''''''拉''''''''''''''''''与''''南''非''''''''洲'''">
              <a:rPr lang="zh-CN" altLang="en-US" sz="1400" smtClean="0"/>
              <a:pPr marL="0" lvl="0" indent="0" algn="ctr">
                <a:spcBef>
                  <a:spcPct val="0"/>
                </a:spcBef>
                <a:spcAft>
                  <a:spcPct val="0"/>
                </a:spcAft>
                <a:buNone/>
              </a:pPr>
              <a:t>撒哈拉与南非洲</a:t>
            </a:fld>
            <a:endParaRPr lang="zh-CN" altLang="en-US" sz="1400" dirty="0"/>
          </a:p>
        </p:txBody>
      </p:sp>
      <p:sp>
        <p:nvSpPr>
          <p:cNvPr id="46" name="文本占位符 2">
            <a:extLst>
              <a:ext uri="{FF2B5EF4-FFF2-40B4-BE49-F238E27FC236}">
                <a16:creationId xmlns:a16="http://schemas.microsoft.com/office/drawing/2014/main" id="{AF13C7C6-C7B5-F7BF-E2F2-28792C2BB560}"/>
              </a:ext>
            </a:extLst>
          </p:cNvPr>
          <p:cNvSpPr>
            <a:spLocks/>
          </p:cNvSpPr>
          <p:nvPr>
            <p:custDataLst>
              <p:tags r:id="rId8"/>
            </p:custDataLst>
          </p:nvPr>
        </p:nvSpPr>
        <p:spPr bwMode="auto">
          <a:xfrm>
            <a:off x="5197475" y="4872038"/>
            <a:ext cx="3683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872A3AB-7164-4EB4-90CC-C7774F998881}" type="datetime'''''''''''中''''''''''''''''''''''''''''''''''''''''''''亚'''">
              <a:rPr lang="zh-CN" altLang="en-US" sz="1400" smtClean="0"/>
              <a:pPr marL="0" lvl="0" indent="0" algn="ctr">
                <a:spcBef>
                  <a:spcPct val="0"/>
                </a:spcBef>
                <a:spcAft>
                  <a:spcPct val="0"/>
                </a:spcAft>
                <a:buNone/>
              </a:pPr>
              <a:t>中亚</a:t>
            </a:fld>
            <a:endParaRPr lang="zh-CN" altLang="en-US" sz="1400" dirty="0"/>
          </a:p>
        </p:txBody>
      </p:sp>
      <p:sp>
        <p:nvSpPr>
          <p:cNvPr id="54" name="文本占位符 2">
            <a:extLst>
              <a:ext uri="{FF2B5EF4-FFF2-40B4-BE49-F238E27FC236}">
                <a16:creationId xmlns:a16="http://schemas.microsoft.com/office/drawing/2014/main" id="{06D5A15A-6744-5FFF-BB1F-2F62AF15984B}"/>
              </a:ext>
            </a:extLst>
          </p:cNvPr>
          <p:cNvSpPr>
            <a:spLocks/>
          </p:cNvSpPr>
          <p:nvPr>
            <p:custDataLst>
              <p:tags r:id="rId9"/>
            </p:custDataLst>
          </p:nvPr>
        </p:nvSpPr>
        <p:spPr bwMode="auto">
          <a:xfrm>
            <a:off x="5932488" y="4872038"/>
            <a:ext cx="3683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72FD7EC-FFC8-43FB-A850-EE0560B1F3E4}" type="datetime'''''''''''''''''东''''''''''''''''''''''''''''''亚'''''''">
              <a:rPr lang="zh-CN" altLang="en-US" sz="1400" smtClean="0"/>
              <a:pPr marL="0" lvl="0" indent="0" algn="ctr">
                <a:spcBef>
                  <a:spcPct val="0"/>
                </a:spcBef>
                <a:spcAft>
                  <a:spcPct val="0"/>
                </a:spcAft>
                <a:buNone/>
              </a:pPr>
              <a:t>东亚</a:t>
            </a:fld>
            <a:endParaRPr lang="zh-CN" altLang="en-US" sz="1400" dirty="0"/>
          </a:p>
        </p:txBody>
      </p:sp>
      <p:sp>
        <p:nvSpPr>
          <p:cNvPr id="50" name="文本占位符 2">
            <a:extLst>
              <a:ext uri="{FF2B5EF4-FFF2-40B4-BE49-F238E27FC236}">
                <a16:creationId xmlns:a16="http://schemas.microsoft.com/office/drawing/2014/main" id="{55357C5D-5C44-C38E-7F84-14D9BC09AE5A}"/>
              </a:ext>
            </a:extLst>
          </p:cNvPr>
          <p:cNvSpPr>
            <a:spLocks/>
          </p:cNvSpPr>
          <p:nvPr>
            <p:custDataLst>
              <p:tags r:id="rId10"/>
            </p:custDataLst>
          </p:nvPr>
        </p:nvSpPr>
        <p:spPr bwMode="auto">
          <a:xfrm>
            <a:off x="6578600" y="4872038"/>
            <a:ext cx="5461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F5B7733-81E7-45DE-8D38-9B76E11F3743}" type="datetime'''''''''''''''东''南''''''''亚'''''''''''''''''''''''">
              <a:rPr lang="zh-CN" altLang="en-US" sz="1400" smtClean="0"/>
              <a:pPr marL="0" lvl="0" indent="0" algn="ctr">
                <a:spcBef>
                  <a:spcPct val="0"/>
                </a:spcBef>
                <a:spcAft>
                  <a:spcPct val="0"/>
                </a:spcAft>
                <a:buNone/>
              </a:pPr>
              <a:t>东南亚</a:t>
            </a:fld>
            <a:endParaRPr lang="zh-CN" altLang="en-US" sz="1400" dirty="0"/>
          </a:p>
        </p:txBody>
      </p:sp>
      <p:sp>
        <p:nvSpPr>
          <p:cNvPr id="58" name="文本占位符 2">
            <a:extLst>
              <a:ext uri="{FF2B5EF4-FFF2-40B4-BE49-F238E27FC236}">
                <a16:creationId xmlns:a16="http://schemas.microsoft.com/office/drawing/2014/main" id="{8CC55296-AD21-3DDE-BDEC-0FA03F589741}"/>
              </a:ext>
            </a:extLst>
          </p:cNvPr>
          <p:cNvSpPr>
            <a:spLocks/>
          </p:cNvSpPr>
          <p:nvPr>
            <p:custDataLst>
              <p:tags r:id="rId11"/>
            </p:custDataLst>
          </p:nvPr>
        </p:nvSpPr>
        <p:spPr bwMode="auto">
          <a:xfrm>
            <a:off x="7404100" y="4872038"/>
            <a:ext cx="3683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041009B-9FA1-49D0-8DF3-A1DBCB71AE56}" type="datetime'''''''''南亚'''''''''''''''">
              <a:rPr lang="zh-CN" altLang="en-US" sz="1400" smtClean="0"/>
              <a:pPr marL="0" lvl="0" indent="0" algn="ctr">
                <a:spcBef>
                  <a:spcPct val="0"/>
                </a:spcBef>
                <a:spcAft>
                  <a:spcPct val="0"/>
                </a:spcAft>
                <a:buNone/>
              </a:pPr>
              <a:t>南亚</a:t>
            </a:fld>
            <a:endParaRPr lang="zh-CN" altLang="en-US" sz="1400" dirty="0"/>
          </a:p>
        </p:txBody>
      </p:sp>
      <p:sp>
        <p:nvSpPr>
          <p:cNvPr id="136" name="文本占位符 2">
            <a:extLst>
              <a:ext uri="{FF2B5EF4-FFF2-40B4-BE49-F238E27FC236}">
                <a16:creationId xmlns:a16="http://schemas.microsoft.com/office/drawing/2014/main" id="{8666B706-5EE9-4E9E-4DBA-70B7EA1C77B1}"/>
              </a:ext>
            </a:extLst>
          </p:cNvPr>
          <p:cNvSpPr>
            <a:spLocks/>
          </p:cNvSpPr>
          <p:nvPr>
            <p:custDataLst>
              <p:tags r:id="rId12"/>
            </p:custDataLst>
          </p:nvPr>
        </p:nvSpPr>
        <p:spPr bwMode="auto">
          <a:xfrm>
            <a:off x="8050213" y="4872038"/>
            <a:ext cx="5461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12CF67D-D2C5-4C67-B38B-A175FB7E160A}" type="datetime'''''大''''洋''''''''洲'''''">
              <a:rPr lang="zh-CN" altLang="en-US" sz="1400" smtClean="0"/>
              <a:pPr marL="0" lvl="0" indent="0" algn="ctr">
                <a:spcBef>
                  <a:spcPct val="0"/>
                </a:spcBef>
                <a:spcAft>
                  <a:spcPct val="0"/>
                </a:spcAft>
                <a:buNone/>
              </a:pPr>
              <a:t>大洋洲</a:t>
            </a:fld>
            <a:endParaRPr lang="zh-CN" altLang="en-US" sz="1400" dirty="0"/>
          </a:p>
        </p:txBody>
      </p:sp>
      <p:sp>
        <p:nvSpPr>
          <p:cNvPr id="140" name="文本占位符 2">
            <a:extLst>
              <a:ext uri="{FF2B5EF4-FFF2-40B4-BE49-F238E27FC236}">
                <a16:creationId xmlns:a16="http://schemas.microsoft.com/office/drawing/2014/main" id="{37525FF9-78B9-9133-382E-2F73873F6893}"/>
              </a:ext>
            </a:extLst>
          </p:cNvPr>
          <p:cNvSpPr>
            <a:spLocks/>
          </p:cNvSpPr>
          <p:nvPr>
            <p:custDataLst>
              <p:tags r:id="rId13"/>
            </p:custDataLst>
          </p:nvPr>
        </p:nvSpPr>
        <p:spPr bwMode="auto">
          <a:xfrm>
            <a:off x="8874125" y="4872038"/>
            <a:ext cx="3683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6A5AAC8-8775-4107-AB9A-21C8EE4B84D6}" type="datetime'''''''''''''''''''''北美'''''''''''''''''''''''''''''''''''''">
              <a:rPr lang="zh-CN" altLang="en-US" sz="1400" smtClean="0"/>
              <a:pPr marL="0" lvl="0" indent="0" algn="ctr">
                <a:spcBef>
                  <a:spcPct val="0"/>
                </a:spcBef>
                <a:spcAft>
                  <a:spcPct val="0"/>
                </a:spcAft>
                <a:buNone/>
              </a:pPr>
              <a:t>北美</a:t>
            </a:fld>
            <a:endParaRPr lang="zh-CN" altLang="en-US" sz="1400" dirty="0"/>
          </a:p>
        </p:txBody>
      </p:sp>
      <p:sp>
        <p:nvSpPr>
          <p:cNvPr id="132" name="文本占位符 2">
            <a:extLst>
              <a:ext uri="{FF2B5EF4-FFF2-40B4-BE49-F238E27FC236}">
                <a16:creationId xmlns:a16="http://schemas.microsoft.com/office/drawing/2014/main" id="{EEE363F1-71A1-3476-9B73-578C45326AEA}"/>
              </a:ext>
            </a:extLst>
          </p:cNvPr>
          <p:cNvSpPr>
            <a:spLocks/>
          </p:cNvSpPr>
          <p:nvPr>
            <p:custDataLst>
              <p:tags r:id="rId14"/>
            </p:custDataLst>
          </p:nvPr>
        </p:nvSpPr>
        <p:spPr bwMode="auto">
          <a:xfrm>
            <a:off x="9609138" y="4872038"/>
            <a:ext cx="3683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3DA082-4DD2-4695-A933-AE4B416D9454}" type="datetime'''''''''拉''''''''''''''''''美'''''''''''''''''''''">
              <a:rPr lang="zh-CN" altLang="en-US" sz="1400" smtClean="0"/>
              <a:pPr marL="0" lvl="0" indent="0" algn="ctr">
                <a:spcBef>
                  <a:spcPct val="0"/>
                </a:spcBef>
                <a:spcAft>
                  <a:spcPct val="0"/>
                </a:spcAft>
                <a:buNone/>
              </a:pPr>
              <a:t>拉美</a:t>
            </a:fld>
            <a:endParaRPr lang="zh-CN" altLang="en-US" sz="1400" dirty="0"/>
          </a:p>
        </p:txBody>
      </p:sp>
      <p:sp>
        <p:nvSpPr>
          <p:cNvPr id="7" name="文本占位符 2">
            <a:extLst>
              <a:ext uri="{FF2B5EF4-FFF2-40B4-BE49-F238E27FC236}">
                <a16:creationId xmlns:a16="http://schemas.microsoft.com/office/drawing/2014/main" id="{7DAC214C-786A-4A5D-A2DD-43640A6614F3}"/>
              </a:ext>
            </a:extLst>
          </p:cNvPr>
          <p:cNvSpPr>
            <a:spLocks/>
          </p:cNvSpPr>
          <p:nvPr>
            <p:custDataLst>
              <p:tags r:id="rId15"/>
            </p:custDataLst>
          </p:nvPr>
        </p:nvSpPr>
        <p:spPr bwMode="gray">
          <a:xfrm>
            <a:off x="566738" y="2630488"/>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12A7042-D1CB-497C-A36E-C624B6CA28AF}" type="datetime'''''1''''''''''''''''''''.''7''万'''''''''">
              <a:rPr lang="zh-CN" altLang="en-US" sz="1200" b="1" smtClean="0"/>
              <a:pPr marL="0" lvl="0" indent="0" algn="ctr">
                <a:spcBef>
                  <a:spcPct val="0"/>
                </a:spcBef>
                <a:spcAft>
                  <a:spcPct val="0"/>
                </a:spcAft>
                <a:buNone/>
              </a:pPr>
              <a:t>1.7万</a:t>
            </a:fld>
            <a:endParaRPr lang="zh-CN" altLang="en-US" sz="1200" b="1" dirty="0"/>
          </a:p>
        </p:txBody>
      </p:sp>
      <p:sp>
        <p:nvSpPr>
          <p:cNvPr id="8" name="文本占位符 2">
            <a:extLst>
              <a:ext uri="{FF2B5EF4-FFF2-40B4-BE49-F238E27FC236}">
                <a16:creationId xmlns:a16="http://schemas.microsoft.com/office/drawing/2014/main" id="{BD8F6530-4648-4E9B-B542-0C316AC07FBB}"/>
              </a:ext>
            </a:extLst>
          </p:cNvPr>
          <p:cNvSpPr>
            <a:spLocks/>
          </p:cNvSpPr>
          <p:nvPr>
            <p:custDataLst>
              <p:tags r:id="rId16"/>
            </p:custDataLst>
          </p:nvPr>
        </p:nvSpPr>
        <p:spPr bwMode="gray">
          <a:xfrm>
            <a:off x="901700" y="2139950"/>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8004281-EBB0-4639-8717-C2673C7497C3}" type="datetime'''2.1''万'''''''''''''''''''''''''''''''''''''''''''''''''''''">
              <a:rPr lang="zh-CN" altLang="en-US" sz="1200" b="1" smtClean="0"/>
              <a:pPr marL="0" lvl="0" indent="0" algn="ctr">
                <a:spcBef>
                  <a:spcPct val="0"/>
                </a:spcBef>
                <a:spcAft>
                  <a:spcPct val="0"/>
                </a:spcAft>
                <a:buNone/>
              </a:pPr>
              <a:t>2.1万</a:t>
            </a:fld>
            <a:endParaRPr lang="zh-CN" altLang="en-US" sz="1200" b="1" dirty="0"/>
          </a:p>
        </p:txBody>
      </p:sp>
      <p:sp>
        <p:nvSpPr>
          <p:cNvPr id="135" name="文本占位符 2">
            <a:extLst>
              <a:ext uri="{FF2B5EF4-FFF2-40B4-BE49-F238E27FC236}">
                <a16:creationId xmlns:a16="http://schemas.microsoft.com/office/drawing/2014/main" id="{69EB6480-8E85-6134-EA9C-AA46966D6EEE}"/>
              </a:ext>
            </a:extLst>
          </p:cNvPr>
          <p:cNvSpPr>
            <a:spLocks/>
          </p:cNvSpPr>
          <p:nvPr>
            <p:custDataLst>
              <p:tags r:id="rId17"/>
            </p:custDataLst>
          </p:nvPr>
        </p:nvSpPr>
        <p:spPr bwMode="gray">
          <a:xfrm>
            <a:off x="1301750" y="2909888"/>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7F0241C-C9A4-4442-BEFB-44823669AD89}" type="datetime'''''''''1''''''.''''5万'''''''''''''''''''''">
              <a:rPr lang="zh-CN" altLang="en-US" sz="1200" b="1" smtClean="0">
                <a:ea typeface="等线" panose="02010600030101010101" pitchFamily="2" charset="-122"/>
              </a:rPr>
              <a:pPr marL="0" lvl="0" indent="0" algn="ctr">
                <a:spcBef>
                  <a:spcPct val="0"/>
                </a:spcBef>
                <a:spcAft>
                  <a:spcPct val="0"/>
                </a:spcAft>
                <a:buNone/>
              </a:pPr>
              <a:t>1.5万</a:t>
            </a:fld>
            <a:endParaRPr lang="zh-CN" altLang="en-US" sz="1200" b="1" dirty="0">
              <a:ea typeface="等线" panose="02010600030101010101" pitchFamily="2" charset="-122"/>
            </a:endParaRPr>
          </a:p>
        </p:txBody>
      </p:sp>
      <p:sp>
        <p:nvSpPr>
          <p:cNvPr id="13" name="文本占位符 2">
            <a:extLst>
              <a:ext uri="{FF2B5EF4-FFF2-40B4-BE49-F238E27FC236}">
                <a16:creationId xmlns:a16="http://schemas.microsoft.com/office/drawing/2014/main" id="{3BE04F88-AD8E-475C-98D4-F15BABEB991A}"/>
              </a:ext>
            </a:extLst>
          </p:cNvPr>
          <p:cNvSpPr>
            <a:spLocks/>
          </p:cNvSpPr>
          <p:nvPr>
            <p:custDataLst>
              <p:tags r:id="rId18"/>
            </p:custDataLst>
          </p:nvPr>
        </p:nvSpPr>
        <p:spPr bwMode="gray">
          <a:xfrm>
            <a:off x="1636713" y="1449388"/>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56E68B9-E710-4DA4-A20C-D59AEA5EDA9E}" type="datetime'''2''.''''''''''''''''''''7''''''万'''''''''''">
              <a:rPr lang="zh-CN" altLang="en-US" sz="1200" b="1" smtClean="0"/>
              <a:pPr marL="0" lvl="0" indent="0" algn="ctr">
                <a:spcBef>
                  <a:spcPct val="0"/>
                </a:spcBef>
                <a:spcAft>
                  <a:spcPct val="0"/>
                </a:spcAft>
                <a:buNone/>
              </a:pPr>
              <a:t>2.7万</a:t>
            </a:fld>
            <a:endParaRPr lang="zh-CN" altLang="en-US" sz="1200" b="1" dirty="0"/>
          </a:p>
        </p:txBody>
      </p:sp>
      <p:sp>
        <p:nvSpPr>
          <p:cNvPr id="144" name="文本占位符 2">
            <a:extLst>
              <a:ext uri="{FF2B5EF4-FFF2-40B4-BE49-F238E27FC236}">
                <a16:creationId xmlns:a16="http://schemas.microsoft.com/office/drawing/2014/main" id="{20F07605-DA58-CEDB-2C0E-7D26437D70CD}"/>
              </a:ext>
            </a:extLst>
          </p:cNvPr>
          <p:cNvSpPr>
            <a:spLocks/>
          </p:cNvSpPr>
          <p:nvPr>
            <p:custDataLst>
              <p:tags r:id="rId19"/>
            </p:custDataLst>
          </p:nvPr>
        </p:nvSpPr>
        <p:spPr bwMode="gray">
          <a:xfrm>
            <a:off x="2036763" y="3459163"/>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0607B64-BDD8-4D71-A553-FC4DCA39EAB4}" type="datetime'''''''''1''''''''''''''''.''''''''''''0万'''''''''''''''">
              <a:rPr lang="zh-CN" altLang="en-US" sz="1200" b="1" smtClean="0">
                <a:ea typeface="等线" panose="02010600030101010101" pitchFamily="2" charset="-122"/>
              </a:rPr>
              <a:pPr marL="0" lvl="0" indent="0" algn="ctr">
                <a:spcBef>
                  <a:spcPct val="0"/>
                </a:spcBef>
                <a:spcAft>
                  <a:spcPct val="0"/>
                </a:spcAft>
                <a:buNone/>
              </a:pPr>
              <a:t>1.0万</a:t>
            </a:fld>
            <a:endParaRPr lang="zh-CN" altLang="en-US" sz="1200" b="1" dirty="0">
              <a:ea typeface="等线" panose="02010600030101010101" pitchFamily="2" charset="-122"/>
            </a:endParaRPr>
          </a:p>
        </p:txBody>
      </p:sp>
      <p:sp>
        <p:nvSpPr>
          <p:cNvPr id="14" name="文本占位符 2">
            <a:extLst>
              <a:ext uri="{FF2B5EF4-FFF2-40B4-BE49-F238E27FC236}">
                <a16:creationId xmlns:a16="http://schemas.microsoft.com/office/drawing/2014/main" id="{AF95BF03-DC3D-4852-8468-8DEB83557CE9}"/>
              </a:ext>
            </a:extLst>
          </p:cNvPr>
          <p:cNvSpPr>
            <a:spLocks/>
          </p:cNvSpPr>
          <p:nvPr>
            <p:custDataLst>
              <p:tags r:id="rId20"/>
            </p:custDataLst>
          </p:nvPr>
        </p:nvSpPr>
        <p:spPr bwMode="gray">
          <a:xfrm>
            <a:off x="2371725" y="2736850"/>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1A66E20-6747-4C24-A518-0CB4B02F9408}" type="datetime'''''''''''''1''''''''''''.''''''''6''''''''''''''''''万'">
              <a:rPr lang="zh-CN" altLang="en-US" sz="1200" b="1" smtClean="0"/>
              <a:pPr marL="0" lvl="0" indent="0" algn="ctr">
                <a:spcBef>
                  <a:spcPct val="0"/>
                </a:spcBef>
                <a:spcAft>
                  <a:spcPct val="0"/>
                </a:spcAft>
                <a:buNone/>
              </a:pPr>
              <a:t>1.6万</a:t>
            </a:fld>
            <a:endParaRPr lang="zh-CN" altLang="en-US" sz="1200" b="1" dirty="0"/>
          </a:p>
        </p:txBody>
      </p:sp>
      <p:sp>
        <p:nvSpPr>
          <p:cNvPr id="15" name="文本占位符 2">
            <a:extLst>
              <a:ext uri="{FF2B5EF4-FFF2-40B4-BE49-F238E27FC236}">
                <a16:creationId xmlns:a16="http://schemas.microsoft.com/office/drawing/2014/main" id="{995F6E9D-21C7-4396-B41E-E1833A80C2D3}"/>
              </a:ext>
            </a:extLst>
          </p:cNvPr>
          <p:cNvSpPr>
            <a:spLocks/>
          </p:cNvSpPr>
          <p:nvPr>
            <p:custDataLst>
              <p:tags r:id="rId21"/>
            </p:custDataLst>
          </p:nvPr>
        </p:nvSpPr>
        <p:spPr bwMode="gray">
          <a:xfrm>
            <a:off x="2771775" y="3502025"/>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CDD7F98-2601-4D44-98D7-8C1801BEE0A2}" type="datetime'1''''''''''.''''''0''''万'''''''''''''''''''''''''''''''''''''">
              <a:rPr lang="zh-CN" altLang="en-US" sz="1200" b="1" smtClean="0"/>
              <a:pPr marL="0" lvl="0" indent="0" algn="ctr">
                <a:spcBef>
                  <a:spcPct val="0"/>
                </a:spcBef>
                <a:spcAft>
                  <a:spcPct val="0"/>
                </a:spcAft>
                <a:buNone/>
              </a:pPr>
              <a:t>1.0万</a:t>
            </a:fld>
            <a:endParaRPr lang="zh-CN" altLang="en-US" sz="1200" b="1" dirty="0"/>
          </a:p>
        </p:txBody>
      </p:sp>
      <p:sp>
        <p:nvSpPr>
          <p:cNvPr id="9" name="文本占位符 2">
            <a:extLst>
              <a:ext uri="{FF2B5EF4-FFF2-40B4-BE49-F238E27FC236}">
                <a16:creationId xmlns:a16="http://schemas.microsoft.com/office/drawing/2014/main" id="{996AFD80-CBAC-A73B-5BAF-6D8BD67FA5CB}"/>
              </a:ext>
            </a:extLst>
          </p:cNvPr>
          <p:cNvSpPr>
            <a:spLocks/>
          </p:cNvSpPr>
          <p:nvPr>
            <p:custDataLst>
              <p:tags r:id="rId22"/>
            </p:custDataLst>
          </p:nvPr>
        </p:nvSpPr>
        <p:spPr bwMode="auto">
          <a:xfrm>
            <a:off x="696913" y="4872038"/>
            <a:ext cx="546100"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972FCAB-E969-4A3F-9143-12CF532F337F}" type="datetime'''''''''西欧与''''''''中''''''欧'''''''''''''''''''''''''''">
              <a:rPr lang="zh-CN" altLang="en-US" sz="1400" smtClean="0"/>
              <a:pPr marL="0" lvl="0" indent="0" algn="ctr">
                <a:spcBef>
                  <a:spcPct val="0"/>
                </a:spcBef>
                <a:spcAft>
                  <a:spcPct val="0"/>
                </a:spcAft>
                <a:buNone/>
              </a:pPr>
              <a:t>西欧与中欧</a:t>
            </a:fld>
            <a:endParaRPr lang="zh-CN" altLang="en-US" sz="1400" dirty="0"/>
          </a:p>
        </p:txBody>
      </p:sp>
      <p:sp>
        <p:nvSpPr>
          <p:cNvPr id="20" name="文本占位符 2">
            <a:extLst>
              <a:ext uri="{FF2B5EF4-FFF2-40B4-BE49-F238E27FC236}">
                <a16:creationId xmlns:a16="http://schemas.microsoft.com/office/drawing/2014/main" id="{713DA207-5B34-41D1-BD62-73EC684DB4C2}"/>
              </a:ext>
            </a:extLst>
          </p:cNvPr>
          <p:cNvSpPr>
            <a:spLocks/>
          </p:cNvSpPr>
          <p:nvPr>
            <p:custDataLst>
              <p:tags r:id="rId23"/>
            </p:custDataLst>
          </p:nvPr>
        </p:nvSpPr>
        <p:spPr bwMode="gray">
          <a:xfrm>
            <a:off x="3508375" y="3625850"/>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C5E41D9-FA1B-4919-8A01-53224DB7B04C}" type="datetime'''''''''''''''''0''''''.''''''9''''''''''''''万'">
              <a:rPr lang="zh-CN" altLang="en-US" sz="1200" b="1" smtClean="0"/>
              <a:pPr marL="0" lvl="0" indent="0" algn="ctr">
                <a:spcBef>
                  <a:spcPct val="0"/>
                </a:spcBef>
                <a:spcAft>
                  <a:spcPct val="0"/>
                </a:spcAft>
                <a:buNone/>
              </a:pPr>
              <a:t>0.9万</a:t>
            </a:fld>
            <a:endParaRPr lang="zh-CN" altLang="en-US" sz="1200" b="1" dirty="0"/>
          </a:p>
        </p:txBody>
      </p:sp>
      <p:sp>
        <p:nvSpPr>
          <p:cNvPr id="21" name="文本占位符 2">
            <a:extLst>
              <a:ext uri="{FF2B5EF4-FFF2-40B4-BE49-F238E27FC236}">
                <a16:creationId xmlns:a16="http://schemas.microsoft.com/office/drawing/2014/main" id="{5912EDDD-D384-410B-809B-F870D1D6E6B4}"/>
              </a:ext>
            </a:extLst>
          </p:cNvPr>
          <p:cNvSpPr>
            <a:spLocks/>
          </p:cNvSpPr>
          <p:nvPr>
            <p:custDataLst>
              <p:tags r:id="rId24"/>
            </p:custDataLst>
          </p:nvPr>
        </p:nvSpPr>
        <p:spPr bwMode="gray">
          <a:xfrm>
            <a:off x="3843338" y="2951163"/>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4F6287C-8E4B-4973-9461-AAEEAC902811}" type="datetime'''''''''1''''''''''''''''''''''''''''''.4''''''''万'''''''''''">
              <a:rPr lang="zh-CN" altLang="en-US" sz="1200" b="1" smtClean="0"/>
              <a:pPr marL="0" lvl="0" indent="0" algn="ctr">
                <a:spcBef>
                  <a:spcPct val="0"/>
                </a:spcBef>
                <a:spcAft>
                  <a:spcPct val="0"/>
                </a:spcAft>
                <a:buNone/>
              </a:pPr>
              <a:t>1.4万</a:t>
            </a:fld>
            <a:endParaRPr lang="zh-CN" altLang="en-US" sz="1200" b="1" dirty="0"/>
          </a:p>
        </p:txBody>
      </p:sp>
      <p:sp>
        <p:nvSpPr>
          <p:cNvPr id="39" name="文本占位符 2">
            <a:extLst>
              <a:ext uri="{FF2B5EF4-FFF2-40B4-BE49-F238E27FC236}">
                <a16:creationId xmlns:a16="http://schemas.microsoft.com/office/drawing/2014/main" id="{835E48BE-672B-3767-4E04-FD0C8264E556}"/>
              </a:ext>
            </a:extLst>
          </p:cNvPr>
          <p:cNvSpPr>
            <a:spLocks/>
          </p:cNvSpPr>
          <p:nvPr>
            <p:custDataLst>
              <p:tags r:id="rId25"/>
            </p:custDataLst>
          </p:nvPr>
        </p:nvSpPr>
        <p:spPr bwMode="gray">
          <a:xfrm>
            <a:off x="4243388" y="3246438"/>
            <a:ext cx="401638" cy="1651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06704D0-950B-4DB4-8026-AC6E4EF29814}" type="datetime'''1''''''''''''''''''''''''''''''''.''''2''万'''">
              <a:rPr lang="zh-CN" altLang="en-US" sz="1200" b="1" smtClean="0"/>
              <a:pPr marL="0" lvl="0" indent="0" algn="ctr">
                <a:spcBef>
                  <a:spcPct val="0"/>
                </a:spcBef>
                <a:spcAft>
                  <a:spcPct val="0"/>
                </a:spcAft>
                <a:buNone/>
              </a:pPr>
              <a:t>1.2万</a:t>
            </a:fld>
            <a:endParaRPr lang="zh-CN" altLang="en-US" sz="1200" b="1" dirty="0">
              <a:ea typeface="等线" panose="02010600030101010101" pitchFamily="2" charset="-122"/>
            </a:endParaRPr>
          </a:p>
        </p:txBody>
      </p:sp>
      <p:sp>
        <p:nvSpPr>
          <p:cNvPr id="22" name="文本占位符 2">
            <a:extLst>
              <a:ext uri="{FF2B5EF4-FFF2-40B4-BE49-F238E27FC236}">
                <a16:creationId xmlns:a16="http://schemas.microsoft.com/office/drawing/2014/main" id="{0F565427-A94A-415A-A79A-CF78F0BB52E9}"/>
              </a:ext>
            </a:extLst>
          </p:cNvPr>
          <p:cNvSpPr>
            <a:spLocks/>
          </p:cNvSpPr>
          <p:nvPr>
            <p:custDataLst>
              <p:tags r:id="rId26"/>
            </p:custDataLst>
          </p:nvPr>
        </p:nvSpPr>
        <p:spPr bwMode="gray">
          <a:xfrm>
            <a:off x="4645025" y="3214688"/>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B65FD27-2F64-4228-BB16-87A8DAD8C6D7}" type="datetime'''''1''''''''''''.''''''''''2''''''''万'''''''">
              <a:rPr lang="zh-CN" altLang="en-US" sz="1200" b="1" smtClean="0"/>
              <a:pPr marL="0" lvl="0" indent="0" algn="ctr">
                <a:spcBef>
                  <a:spcPct val="0"/>
                </a:spcBef>
                <a:spcAft>
                  <a:spcPct val="0"/>
                </a:spcAft>
                <a:buNone/>
              </a:pPr>
              <a:t>1.2万</a:t>
            </a:fld>
            <a:endParaRPr lang="zh-CN" altLang="en-US" sz="1200" b="1" dirty="0"/>
          </a:p>
        </p:txBody>
      </p:sp>
      <p:sp>
        <p:nvSpPr>
          <p:cNvPr id="146" name="文本占位符 2">
            <a:extLst>
              <a:ext uri="{FF2B5EF4-FFF2-40B4-BE49-F238E27FC236}">
                <a16:creationId xmlns:a16="http://schemas.microsoft.com/office/drawing/2014/main" id="{86200A59-8B75-B61E-8401-F3D735052CBD}"/>
              </a:ext>
            </a:extLst>
          </p:cNvPr>
          <p:cNvSpPr>
            <a:spLocks/>
          </p:cNvSpPr>
          <p:nvPr>
            <p:custDataLst>
              <p:tags r:id="rId27"/>
            </p:custDataLst>
          </p:nvPr>
        </p:nvSpPr>
        <p:spPr bwMode="gray">
          <a:xfrm>
            <a:off x="4978400" y="3697288"/>
            <a:ext cx="401638" cy="1651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4D4675B-3571-4C8B-9E37-97B832D9E3E8}" type="datetime'''''''''''''''0''.''''''''''''''''8''''''万'''''''''''''''''">
              <a:rPr lang="zh-CN" altLang="en-US" sz="1200" b="1" smtClean="0">
                <a:ea typeface="等线" panose="02010600030101010101" pitchFamily="2" charset="-122"/>
              </a:rPr>
              <a:pPr marL="0" lvl="0" indent="0" algn="ctr">
                <a:spcBef>
                  <a:spcPct val="0"/>
                </a:spcBef>
                <a:spcAft>
                  <a:spcPct val="0"/>
                </a:spcAft>
                <a:buNone/>
              </a:pPr>
              <a:t>0.8万</a:t>
            </a:fld>
            <a:endParaRPr lang="zh-CN" altLang="en-US" sz="1200" b="1" dirty="0">
              <a:ea typeface="等线" panose="02010600030101010101" pitchFamily="2" charset="-122"/>
            </a:endParaRPr>
          </a:p>
        </p:txBody>
      </p:sp>
      <p:sp>
        <p:nvSpPr>
          <p:cNvPr id="23" name="文本占位符 2">
            <a:extLst>
              <a:ext uri="{FF2B5EF4-FFF2-40B4-BE49-F238E27FC236}">
                <a16:creationId xmlns:a16="http://schemas.microsoft.com/office/drawing/2014/main" id="{F6669B3F-F65A-4A64-9C71-B06A21161AA0}"/>
              </a:ext>
            </a:extLst>
          </p:cNvPr>
          <p:cNvSpPr>
            <a:spLocks/>
          </p:cNvSpPr>
          <p:nvPr>
            <p:custDataLst>
              <p:tags r:id="rId28"/>
            </p:custDataLst>
          </p:nvPr>
        </p:nvSpPr>
        <p:spPr bwMode="gray">
          <a:xfrm>
            <a:off x="5313363" y="2547938"/>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D3CB84E-5AB3-4314-A986-6699AEED8C2B}" type="datetime'''''''''''''''''1''''''''''''''''''''''.''''8''''万'''">
              <a:rPr lang="zh-CN" altLang="en-US" sz="1200" b="1" smtClean="0"/>
              <a:pPr marL="0" lvl="0" indent="0" algn="ctr">
                <a:spcBef>
                  <a:spcPct val="0"/>
                </a:spcBef>
                <a:spcAft>
                  <a:spcPct val="0"/>
                </a:spcAft>
                <a:buNone/>
              </a:pPr>
              <a:t>1.8万</a:t>
            </a:fld>
            <a:endParaRPr lang="zh-CN" altLang="en-US" sz="1200" b="1" dirty="0"/>
          </a:p>
        </p:txBody>
      </p:sp>
      <p:sp>
        <p:nvSpPr>
          <p:cNvPr id="27" name="文本占位符 2">
            <a:extLst>
              <a:ext uri="{FF2B5EF4-FFF2-40B4-BE49-F238E27FC236}">
                <a16:creationId xmlns:a16="http://schemas.microsoft.com/office/drawing/2014/main" id="{58F275EE-72F2-4869-8F6D-5966C9689CF7}"/>
              </a:ext>
            </a:extLst>
          </p:cNvPr>
          <p:cNvSpPr>
            <a:spLocks/>
          </p:cNvSpPr>
          <p:nvPr>
            <p:custDataLst>
              <p:tags r:id="rId29"/>
            </p:custDataLst>
          </p:nvPr>
        </p:nvSpPr>
        <p:spPr bwMode="gray">
          <a:xfrm>
            <a:off x="5719763" y="1573213"/>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71F335A-B046-48FE-AC5B-4109CDC4320A}" type="datetime'''''''''''2''.''''''''''''6''''''''''''''''万'''''''''">
              <a:rPr lang="zh-CN" altLang="en-US" sz="1200" b="1" smtClean="0"/>
              <a:pPr marL="0" lvl="0" indent="0" algn="ctr">
                <a:spcBef>
                  <a:spcPct val="0"/>
                </a:spcBef>
                <a:spcAft>
                  <a:spcPct val="0"/>
                </a:spcAft>
                <a:buNone/>
              </a:pPr>
              <a:t>2.6万</a:t>
            </a:fld>
            <a:endParaRPr lang="zh-CN" altLang="en-US" sz="1200" b="1" dirty="0"/>
          </a:p>
        </p:txBody>
      </p:sp>
      <p:sp>
        <p:nvSpPr>
          <p:cNvPr id="31" name="文本占位符 2">
            <a:extLst>
              <a:ext uri="{FF2B5EF4-FFF2-40B4-BE49-F238E27FC236}">
                <a16:creationId xmlns:a16="http://schemas.microsoft.com/office/drawing/2014/main" id="{1EB0EEEC-12E1-49B6-AAC8-E65DE9628D2D}"/>
              </a:ext>
            </a:extLst>
          </p:cNvPr>
          <p:cNvSpPr>
            <a:spLocks/>
          </p:cNvSpPr>
          <p:nvPr>
            <p:custDataLst>
              <p:tags r:id="rId30"/>
            </p:custDataLst>
          </p:nvPr>
        </p:nvSpPr>
        <p:spPr bwMode="gray">
          <a:xfrm>
            <a:off x="6121400" y="1600200"/>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B6EBD79-FBE9-4940-884C-3D07243ABEC6}" type="datetime'''''''''''''''2''''''.''''''''''6万'''''''''''">
              <a:rPr lang="zh-CN" altLang="en-US" sz="1200" b="1" smtClean="0"/>
              <a:pPr marL="0" lvl="0" indent="0" algn="ctr">
                <a:spcBef>
                  <a:spcPct val="0"/>
                </a:spcBef>
                <a:spcAft>
                  <a:spcPct val="0"/>
                </a:spcAft>
                <a:buNone/>
              </a:pPr>
              <a:t>2.6万</a:t>
            </a:fld>
            <a:endParaRPr lang="zh-CN" altLang="en-US" sz="1200" b="1" dirty="0"/>
          </a:p>
        </p:txBody>
      </p:sp>
      <p:sp>
        <p:nvSpPr>
          <p:cNvPr id="51" name="文本占位符 2">
            <a:extLst>
              <a:ext uri="{FF2B5EF4-FFF2-40B4-BE49-F238E27FC236}">
                <a16:creationId xmlns:a16="http://schemas.microsoft.com/office/drawing/2014/main" id="{6FB72657-BD34-6E8A-2AA0-F780A02657F1}"/>
              </a:ext>
            </a:extLst>
          </p:cNvPr>
          <p:cNvSpPr>
            <a:spLocks/>
          </p:cNvSpPr>
          <p:nvPr>
            <p:custDataLst>
              <p:tags r:id="rId31"/>
            </p:custDataLst>
          </p:nvPr>
        </p:nvSpPr>
        <p:spPr bwMode="gray">
          <a:xfrm>
            <a:off x="6448425" y="3224213"/>
            <a:ext cx="401638" cy="1651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A6F2947-01B4-44C8-A777-775B34F8669B}" type="datetime'''''''''1''''''''''''.''''''''''2''''''万'''''''''">
              <a:rPr lang="zh-CN" altLang="en-US" sz="1200" b="1" smtClean="0"/>
              <a:pPr marL="0" lvl="0" indent="0" algn="ctr">
                <a:spcBef>
                  <a:spcPct val="0"/>
                </a:spcBef>
                <a:spcAft>
                  <a:spcPct val="0"/>
                </a:spcAft>
                <a:buNone/>
              </a:pPr>
              <a:t>1.2万</a:t>
            </a:fld>
            <a:endParaRPr lang="zh-CN" altLang="en-US" sz="1200" b="1" dirty="0">
              <a:ea typeface="等线" panose="02010600030101010101" pitchFamily="2" charset="-122"/>
            </a:endParaRPr>
          </a:p>
        </p:txBody>
      </p:sp>
      <p:sp>
        <p:nvSpPr>
          <p:cNvPr id="32" name="文本占位符 2">
            <a:extLst>
              <a:ext uri="{FF2B5EF4-FFF2-40B4-BE49-F238E27FC236}">
                <a16:creationId xmlns:a16="http://schemas.microsoft.com/office/drawing/2014/main" id="{C24B4A47-54AB-4555-91F0-B25122C91027}"/>
              </a:ext>
            </a:extLst>
          </p:cNvPr>
          <p:cNvSpPr>
            <a:spLocks/>
          </p:cNvSpPr>
          <p:nvPr>
            <p:custDataLst>
              <p:tags r:id="rId32"/>
            </p:custDataLst>
          </p:nvPr>
        </p:nvSpPr>
        <p:spPr bwMode="gray">
          <a:xfrm>
            <a:off x="6850063" y="3200400"/>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2413E85-6DC2-43FE-8BBF-A737356B651D}" type="datetime'''''''1''''''''''''''''''''.''''''2''''''''''''万'''''''">
              <a:rPr lang="zh-CN" altLang="en-US" sz="1200" b="1" smtClean="0"/>
              <a:pPr marL="0" lvl="0" indent="0" algn="ctr">
                <a:spcBef>
                  <a:spcPct val="0"/>
                </a:spcBef>
                <a:spcAft>
                  <a:spcPct val="0"/>
                </a:spcAft>
                <a:buNone/>
              </a:pPr>
              <a:t>1.2万</a:t>
            </a:fld>
            <a:endParaRPr lang="zh-CN" altLang="en-US" sz="1200" b="1" dirty="0"/>
          </a:p>
        </p:txBody>
      </p:sp>
      <p:sp>
        <p:nvSpPr>
          <p:cNvPr id="36" name="文本占位符 2">
            <a:extLst>
              <a:ext uri="{FF2B5EF4-FFF2-40B4-BE49-F238E27FC236}">
                <a16:creationId xmlns:a16="http://schemas.microsoft.com/office/drawing/2014/main" id="{1D5E91DE-1A36-440D-A6B3-39E122D22424}"/>
              </a:ext>
            </a:extLst>
          </p:cNvPr>
          <p:cNvSpPr>
            <a:spLocks/>
          </p:cNvSpPr>
          <p:nvPr>
            <p:custDataLst>
              <p:tags r:id="rId33"/>
            </p:custDataLst>
          </p:nvPr>
        </p:nvSpPr>
        <p:spPr bwMode="gray">
          <a:xfrm>
            <a:off x="7183438" y="4487863"/>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A4FEB08-DC5E-4050-A28B-6ABD80E5E2F1}" type="datetime'''''0''''''''.1''''''''''''''''''万'''''''''''''''">
              <a:rPr lang="zh-CN" altLang="en-US" sz="1200" b="1" smtClean="0"/>
              <a:pPr marL="0" lvl="0" indent="0" algn="ctr">
                <a:spcBef>
                  <a:spcPct val="0"/>
                </a:spcBef>
                <a:spcAft>
                  <a:spcPct val="0"/>
                </a:spcAft>
                <a:buNone/>
              </a:pPr>
              <a:t>0.1万</a:t>
            </a:fld>
            <a:endParaRPr lang="zh-CN" altLang="en-US" sz="1200" b="1" dirty="0"/>
          </a:p>
        </p:txBody>
      </p:sp>
      <p:sp>
        <p:nvSpPr>
          <p:cNvPr id="37" name="文本占位符 2">
            <a:extLst>
              <a:ext uri="{FF2B5EF4-FFF2-40B4-BE49-F238E27FC236}">
                <a16:creationId xmlns:a16="http://schemas.microsoft.com/office/drawing/2014/main" id="{C309B463-FB07-4B17-8688-A8EFADC2570C}"/>
              </a:ext>
            </a:extLst>
          </p:cNvPr>
          <p:cNvSpPr>
            <a:spLocks/>
          </p:cNvSpPr>
          <p:nvPr>
            <p:custDataLst>
              <p:tags r:id="rId34"/>
            </p:custDataLst>
          </p:nvPr>
        </p:nvSpPr>
        <p:spPr bwMode="gray">
          <a:xfrm>
            <a:off x="7519988" y="3959225"/>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DB6BD6F-C47D-4EB9-A0E5-EF41CD276148}" type="datetime'''''''''''''0''''''''''''''''.''6万'''''''''''''''''''">
              <a:rPr lang="zh-CN" altLang="en-US" sz="1200" b="1" smtClean="0"/>
              <a:pPr marL="0" lvl="0" indent="0" algn="ctr">
                <a:spcBef>
                  <a:spcPct val="0"/>
                </a:spcBef>
                <a:spcAft>
                  <a:spcPct val="0"/>
                </a:spcAft>
                <a:buNone/>
              </a:pPr>
              <a:t>0.6万</a:t>
            </a:fld>
            <a:endParaRPr lang="zh-CN" altLang="en-US" sz="1200" b="1" dirty="0"/>
          </a:p>
        </p:txBody>
      </p:sp>
      <p:sp>
        <p:nvSpPr>
          <p:cNvPr id="41" name="文本占位符 2">
            <a:extLst>
              <a:ext uri="{FF2B5EF4-FFF2-40B4-BE49-F238E27FC236}">
                <a16:creationId xmlns:a16="http://schemas.microsoft.com/office/drawing/2014/main" id="{7B931A09-B3D9-4940-B774-FC097B8220EE}"/>
              </a:ext>
            </a:extLst>
          </p:cNvPr>
          <p:cNvSpPr>
            <a:spLocks/>
          </p:cNvSpPr>
          <p:nvPr>
            <p:custDataLst>
              <p:tags r:id="rId35"/>
            </p:custDataLst>
          </p:nvPr>
        </p:nvSpPr>
        <p:spPr bwMode="gray">
          <a:xfrm>
            <a:off x="7920038" y="2820988"/>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0F0588D-50C9-4F26-A22E-70B3EED76ACE}" type="datetime'''''''''1''''''''''''''''''''''.''''''5''''''''''''万'''">
              <a:rPr lang="zh-CN" altLang="en-US" sz="1200" b="1" smtClean="0"/>
              <a:pPr marL="0" lvl="0" indent="0" algn="ctr">
                <a:spcBef>
                  <a:spcPct val="0"/>
                </a:spcBef>
                <a:spcAft>
                  <a:spcPct val="0"/>
                </a:spcAft>
                <a:buNone/>
              </a:pPr>
              <a:t>1.5万</a:t>
            </a:fld>
            <a:endParaRPr lang="zh-CN" altLang="en-US" sz="1200" b="1" dirty="0"/>
          </a:p>
        </p:txBody>
      </p:sp>
      <p:sp>
        <p:nvSpPr>
          <p:cNvPr id="42" name="文本占位符 2">
            <a:extLst>
              <a:ext uri="{FF2B5EF4-FFF2-40B4-BE49-F238E27FC236}">
                <a16:creationId xmlns:a16="http://schemas.microsoft.com/office/drawing/2014/main" id="{9086365E-7E7E-4ADF-A6B4-681F2DF1B5DF}"/>
              </a:ext>
            </a:extLst>
          </p:cNvPr>
          <p:cNvSpPr>
            <a:spLocks/>
          </p:cNvSpPr>
          <p:nvPr>
            <p:custDataLst>
              <p:tags r:id="rId36"/>
            </p:custDataLst>
          </p:nvPr>
        </p:nvSpPr>
        <p:spPr bwMode="gray">
          <a:xfrm>
            <a:off x="8255000" y="2471738"/>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E1EDF53-E58B-4F74-B37C-B998E495EF3D}" type="datetime'1''''''''''''''.''''''''''''''8''''''''''''''''''''''''万'">
              <a:rPr lang="zh-CN" altLang="en-US" sz="1200" b="1" smtClean="0"/>
              <a:pPr marL="0" lvl="0" indent="0" algn="ctr">
                <a:spcBef>
                  <a:spcPct val="0"/>
                </a:spcBef>
                <a:spcAft>
                  <a:spcPct val="0"/>
                </a:spcAft>
                <a:buNone/>
              </a:pPr>
              <a:t>1.8万</a:t>
            </a:fld>
            <a:endParaRPr lang="zh-CN" altLang="en-US" sz="1200" b="1" dirty="0"/>
          </a:p>
        </p:txBody>
      </p:sp>
      <p:sp>
        <p:nvSpPr>
          <p:cNvPr id="43" name="文本占位符 2">
            <a:extLst>
              <a:ext uri="{FF2B5EF4-FFF2-40B4-BE49-F238E27FC236}">
                <a16:creationId xmlns:a16="http://schemas.microsoft.com/office/drawing/2014/main" id="{40C2463D-7BF5-4577-9C92-4BB21FE33BD4}"/>
              </a:ext>
            </a:extLst>
          </p:cNvPr>
          <p:cNvSpPr>
            <a:spLocks/>
          </p:cNvSpPr>
          <p:nvPr>
            <p:custDataLst>
              <p:tags r:id="rId37"/>
            </p:custDataLst>
          </p:nvPr>
        </p:nvSpPr>
        <p:spPr bwMode="gray">
          <a:xfrm>
            <a:off x="8728075" y="1592263"/>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6DA6454-E277-4943-A8C2-92284610CC06}" type="datetime'''''''''''''''''2''.6''''''''''''''万'''''''''''''''''''">
              <a:rPr lang="zh-CN" altLang="en-US" sz="1200" b="1" smtClean="0"/>
              <a:pPr marL="0" lvl="0" indent="0" algn="ctr">
                <a:spcBef>
                  <a:spcPct val="0"/>
                </a:spcBef>
                <a:spcAft>
                  <a:spcPct val="0"/>
                </a:spcAft>
                <a:buNone/>
              </a:pPr>
              <a:t>2.6万</a:t>
            </a:fld>
            <a:endParaRPr lang="zh-CN" altLang="en-US" sz="1200" b="1" dirty="0"/>
          </a:p>
        </p:txBody>
      </p:sp>
      <p:sp>
        <p:nvSpPr>
          <p:cNvPr id="44" name="文本占位符 2">
            <a:extLst>
              <a:ext uri="{FF2B5EF4-FFF2-40B4-BE49-F238E27FC236}">
                <a16:creationId xmlns:a16="http://schemas.microsoft.com/office/drawing/2014/main" id="{A5F82ED5-1475-4E16-ABE0-657EB537AC25}"/>
              </a:ext>
            </a:extLst>
          </p:cNvPr>
          <p:cNvSpPr>
            <a:spLocks/>
          </p:cNvSpPr>
          <p:nvPr>
            <p:custDataLst>
              <p:tags r:id="rId38"/>
            </p:custDataLst>
          </p:nvPr>
        </p:nvSpPr>
        <p:spPr bwMode="gray">
          <a:xfrm>
            <a:off x="9063038" y="2081213"/>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FBA5589-58CE-492D-AADD-1DFAE2927261}" type="datetime'''''''''''2''''.''''''''''2''''''''''''''''万'''''''''">
              <a:rPr lang="zh-CN" altLang="en-US" sz="1200" b="1" smtClean="0"/>
              <a:pPr marL="0" lvl="0" indent="0" algn="ctr">
                <a:spcBef>
                  <a:spcPct val="0"/>
                </a:spcBef>
                <a:spcAft>
                  <a:spcPct val="0"/>
                </a:spcAft>
                <a:buNone/>
              </a:pPr>
              <a:t>2.2万</a:t>
            </a:fld>
            <a:endParaRPr lang="zh-CN" altLang="en-US" sz="1200" b="1" dirty="0"/>
          </a:p>
        </p:txBody>
      </p:sp>
      <p:sp>
        <p:nvSpPr>
          <p:cNvPr id="45" name="文本占位符 2">
            <a:extLst>
              <a:ext uri="{FF2B5EF4-FFF2-40B4-BE49-F238E27FC236}">
                <a16:creationId xmlns:a16="http://schemas.microsoft.com/office/drawing/2014/main" id="{8548763D-3901-4EC5-9092-64CF1036417C}"/>
              </a:ext>
            </a:extLst>
          </p:cNvPr>
          <p:cNvSpPr>
            <a:spLocks/>
          </p:cNvSpPr>
          <p:nvPr>
            <p:custDataLst>
              <p:tags r:id="rId39"/>
            </p:custDataLst>
          </p:nvPr>
        </p:nvSpPr>
        <p:spPr bwMode="gray">
          <a:xfrm>
            <a:off x="9390063" y="3667125"/>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F6E76E7-8D2E-4069-A2D8-76DDAABD2623}" type="datetime'''''''''''''''''''''''''''0.''8''''''''''''''万'''''''">
              <a:rPr lang="zh-CN" altLang="en-US" sz="1200" b="1" smtClean="0"/>
              <a:pPr marL="0" lvl="0" indent="0" algn="ctr">
                <a:spcBef>
                  <a:spcPct val="0"/>
                </a:spcBef>
                <a:spcAft>
                  <a:spcPct val="0"/>
                </a:spcAft>
                <a:buNone/>
              </a:pPr>
              <a:t>0.8万</a:t>
            </a:fld>
            <a:endParaRPr lang="zh-CN" altLang="en-US" sz="1200" b="1" dirty="0"/>
          </a:p>
        </p:txBody>
      </p:sp>
      <p:sp>
        <p:nvSpPr>
          <p:cNvPr id="49" name="文本占位符 2">
            <a:extLst>
              <a:ext uri="{FF2B5EF4-FFF2-40B4-BE49-F238E27FC236}">
                <a16:creationId xmlns:a16="http://schemas.microsoft.com/office/drawing/2014/main" id="{0E2FC77D-5DE9-4380-B98C-32CF7412FBE1}"/>
              </a:ext>
            </a:extLst>
          </p:cNvPr>
          <p:cNvSpPr>
            <a:spLocks/>
          </p:cNvSpPr>
          <p:nvPr>
            <p:custDataLst>
              <p:tags r:id="rId40"/>
            </p:custDataLst>
          </p:nvPr>
        </p:nvSpPr>
        <p:spPr bwMode="gray">
          <a:xfrm>
            <a:off x="9725025" y="3206750"/>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413AF08-AEA7-4D2D-9530-BB31767214DE}" type="datetime'''1''''''''''''''''.''''''2''''''''''''万'''''''">
              <a:rPr lang="zh-CN" altLang="en-US" sz="1200" b="1" smtClean="0"/>
              <a:pPr marL="0" lvl="0" indent="0" algn="ctr">
                <a:spcBef>
                  <a:spcPct val="0"/>
                </a:spcBef>
                <a:spcAft>
                  <a:spcPct val="0"/>
                </a:spcAft>
                <a:buNone/>
              </a:pPr>
              <a:t>1.2万</a:t>
            </a:fld>
            <a:endParaRPr lang="zh-CN" altLang="en-US" sz="1200" b="1" dirty="0"/>
          </a:p>
        </p:txBody>
      </p:sp>
      <p:sp>
        <p:nvSpPr>
          <p:cNvPr id="19" name="文本占位符 2">
            <a:extLst>
              <a:ext uri="{FF2B5EF4-FFF2-40B4-BE49-F238E27FC236}">
                <a16:creationId xmlns:a16="http://schemas.microsoft.com/office/drawing/2014/main" id="{6EAB1BF0-503C-4A0E-8AE6-EA31C3618CDA}"/>
              </a:ext>
            </a:extLst>
          </p:cNvPr>
          <p:cNvSpPr>
            <a:spLocks/>
          </p:cNvSpPr>
          <p:nvPr>
            <p:custDataLst>
              <p:tags r:id="rId41"/>
            </p:custDataLst>
          </p:nvPr>
        </p:nvSpPr>
        <p:spPr bwMode="gray">
          <a:xfrm>
            <a:off x="3108325" y="2930525"/>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1F3026D-46CD-4755-B19D-87886C075CBC}" type="datetime'''''''''1''.''''''''''''''''''''''''''4''''''''''''''''万'''">
              <a:rPr lang="zh-CN" altLang="en-US" sz="1200" b="1" smtClean="0"/>
              <a:pPr marL="0" lvl="0" indent="0" algn="ctr">
                <a:spcBef>
                  <a:spcPct val="0"/>
                </a:spcBef>
                <a:spcAft>
                  <a:spcPct val="0"/>
                </a:spcAft>
                <a:buNone/>
              </a:pPr>
              <a:t>1.4万</a:t>
            </a:fld>
            <a:endParaRPr lang="zh-CN" altLang="en-US" sz="1200" b="1" dirty="0"/>
          </a:p>
        </p:txBody>
      </p:sp>
      <p:sp>
        <p:nvSpPr>
          <p:cNvPr id="62" name="矩形 61">
            <a:extLst>
              <a:ext uri="{FF2B5EF4-FFF2-40B4-BE49-F238E27FC236}">
                <a16:creationId xmlns:a16="http://schemas.microsoft.com/office/drawing/2014/main" id="{523E1FC4-41BD-A5EC-E915-EEE1EC563D9E}"/>
              </a:ext>
            </a:extLst>
          </p:cNvPr>
          <p:cNvSpPr/>
          <p:nvPr>
            <p:custDataLst>
              <p:tags r:id="rId42"/>
            </p:custDataLst>
          </p:nvPr>
        </p:nvSpPr>
        <p:spPr bwMode="auto">
          <a:xfrm>
            <a:off x="566738" y="5384800"/>
            <a:ext cx="250825" cy="187325"/>
          </a:xfrm>
          <a:prstGeom prst="rect">
            <a:avLst/>
          </a:prstGeom>
          <a:solidFill>
            <a:schemeClr val="accent1"/>
          </a:solidFill>
          <a:ln w="19050" cap="flat" cmpd="sng" algn="ctr">
            <a:noFill/>
            <a:prstDash val="solid"/>
            <a:miter lim="800000"/>
            <a:headEnd type="none" w="med" len="med"/>
            <a:tailEnd type="none" w="med" len="med"/>
          </a:ln>
          <a:effectLst/>
          <a:extLs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86A5BDA7-3900-951D-A799-A3607C17B83F}"/>
              </a:ext>
            </a:extLst>
          </p:cNvPr>
          <p:cNvSpPr/>
          <p:nvPr>
            <p:custDataLst>
              <p:tags r:id="rId43"/>
            </p:custDataLst>
          </p:nvPr>
        </p:nvSpPr>
        <p:spPr bwMode="auto">
          <a:xfrm>
            <a:off x="1344613" y="5384800"/>
            <a:ext cx="250825" cy="187325"/>
          </a:xfrm>
          <a:prstGeom prst="rect">
            <a:avLst/>
          </a:prstGeom>
          <a:solidFill>
            <a:schemeClr val="accent2"/>
          </a:solidFill>
          <a:ln w="19050" cap="flat" cmpd="sng" algn="ctr">
            <a:noFill/>
            <a:prstDash val="solid"/>
            <a:miter lim="800000"/>
            <a:headEnd type="none" w="med" len="med"/>
            <a:tailEnd type="none" w="med" len="med"/>
          </a:ln>
          <a:effectLst/>
          <a:extLs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占位符 2">
            <a:extLst>
              <a:ext uri="{FF2B5EF4-FFF2-40B4-BE49-F238E27FC236}">
                <a16:creationId xmlns:a16="http://schemas.microsoft.com/office/drawing/2014/main" id="{305A1404-4BB0-DC79-A4AC-4BD551C8C674}"/>
              </a:ext>
            </a:extLst>
          </p:cNvPr>
          <p:cNvSpPr>
            <a:spLocks/>
          </p:cNvSpPr>
          <p:nvPr>
            <p:custDataLst>
              <p:tags r:id="rId44"/>
            </p:custDataLst>
          </p:nvPr>
        </p:nvSpPr>
        <p:spPr bwMode="auto">
          <a:xfrm>
            <a:off x="868363" y="5395913"/>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D30A409-500E-4739-9A5A-42FC8708F1D2}" type="datetime'''''''''''''''''2''''''''''''''''''''''''01''''''''''8'''">
              <a:rPr lang="zh-CN" altLang="en-US" sz="1400" smtClean="0"/>
              <a:pPr/>
              <a:t>2018</a:t>
            </a:fld>
            <a:endParaRPr lang="zh-CN" altLang="en-US" sz="1400" dirty="0"/>
          </a:p>
        </p:txBody>
      </p:sp>
      <p:sp>
        <p:nvSpPr>
          <p:cNvPr id="59" name="文本占位符 2">
            <a:extLst>
              <a:ext uri="{FF2B5EF4-FFF2-40B4-BE49-F238E27FC236}">
                <a16:creationId xmlns:a16="http://schemas.microsoft.com/office/drawing/2014/main" id="{7F2DC191-2EAA-EFF8-872D-1F324A0E11F0}"/>
              </a:ext>
            </a:extLst>
          </p:cNvPr>
          <p:cNvSpPr>
            <a:spLocks/>
          </p:cNvSpPr>
          <p:nvPr>
            <p:custDataLst>
              <p:tags r:id="rId45"/>
            </p:custDataLst>
          </p:nvPr>
        </p:nvSpPr>
        <p:spPr bwMode="auto">
          <a:xfrm>
            <a:off x="1646238" y="5395913"/>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E092F6D-60C3-45F5-BA37-ABB12C66F1DB}" type="datetime'''''''''''2''0''''''''2''''''''''''''''''''''''''5'''''''''">
              <a:rPr lang="zh-CN" altLang="en-US" sz="1400" smtClean="0"/>
              <a:pPr/>
              <a:t>2025</a:t>
            </a:fld>
            <a:endParaRPr lang="zh-CN" altLang="en-US" sz="1400" dirty="0"/>
          </a:p>
        </p:txBody>
      </p:sp>
      <p:sp>
        <p:nvSpPr>
          <p:cNvPr id="215" name="文本框 214">
            <a:extLst>
              <a:ext uri="{FF2B5EF4-FFF2-40B4-BE49-F238E27FC236}">
                <a16:creationId xmlns:a16="http://schemas.microsoft.com/office/drawing/2014/main" id="{C98C02E1-9B83-C171-DB81-B310FBA57D5D}"/>
              </a:ext>
            </a:extLst>
          </p:cNvPr>
          <p:cNvSpPr txBox="1"/>
          <p:nvPr/>
        </p:nvSpPr>
        <p:spPr>
          <a:xfrm>
            <a:off x="977900" y="269397"/>
            <a:ext cx="6096896" cy="493084"/>
          </a:xfrm>
          <a:prstGeom prst="rect">
            <a:avLst/>
          </a:prstGeom>
          <a:noFill/>
        </p:spPr>
        <p:txBody>
          <a:bodyPr wrap="square">
            <a:spAutoFit/>
          </a:bodyPr>
          <a:lstStyle/>
          <a:p>
            <a:pPr>
              <a:lnSpc>
                <a:spcPct val="115000"/>
              </a:lnSpc>
              <a:spcAft>
                <a:spcPts val="800"/>
              </a:spcAft>
            </a:pPr>
            <a:r>
              <a:rPr lang="zh-CN" altLang="en-US" sz="2400" b="1" kern="100" dirty="0">
                <a:latin typeface="等线" panose="02010600030101010101" pitchFamily="2" charset="-122"/>
                <a:ea typeface="等线" panose="02010600030101010101" pitchFamily="2" charset="-122"/>
                <a:cs typeface="Times New Roman" panose="02020603050405020304" pitchFamily="18" charset="0"/>
              </a:rPr>
              <a:t>不同区域</a:t>
            </a:r>
            <a:r>
              <a:rPr lang="en-US" altLang="zh-CN" sz="2400" b="1" kern="100" dirty="0">
                <a:latin typeface="等线" panose="02010600030101010101" pitchFamily="2" charset="-122"/>
                <a:ea typeface="等线" panose="02010600030101010101" pitchFamily="2" charset="-122"/>
                <a:cs typeface="Times New Roman" panose="02020603050405020304" pitchFamily="18" charset="0"/>
              </a:rPr>
              <a:t>——</a:t>
            </a:r>
            <a:r>
              <a:rPr lang="zh-CN" altLang="en-US" sz="2400" b="1" kern="100" dirty="0">
                <a:latin typeface="等线" panose="02010600030101010101" pitchFamily="2" charset="-122"/>
                <a:ea typeface="等线" panose="02010600030101010101" pitchFamily="2" charset="-122"/>
                <a:cs typeface="Times New Roman" panose="02020603050405020304" pitchFamily="18" charset="0"/>
              </a:rPr>
              <a:t>单价</a:t>
            </a:r>
          </a:p>
        </p:txBody>
      </p:sp>
      <p:sp>
        <p:nvSpPr>
          <p:cNvPr id="261" name="文本框 260">
            <a:extLst>
              <a:ext uri="{FF2B5EF4-FFF2-40B4-BE49-F238E27FC236}">
                <a16:creationId xmlns:a16="http://schemas.microsoft.com/office/drawing/2014/main" id="{BB6AADDC-6A72-C803-B27D-687462ED72BD}"/>
              </a:ext>
            </a:extLst>
          </p:cNvPr>
          <p:cNvSpPr txBox="1"/>
          <p:nvPr/>
        </p:nvSpPr>
        <p:spPr>
          <a:xfrm>
            <a:off x="3046413" y="5900738"/>
            <a:ext cx="5003800" cy="338554"/>
          </a:xfrm>
          <a:prstGeom prst="rect">
            <a:avLst/>
          </a:prstGeom>
          <a:noFill/>
        </p:spPr>
        <p:txBody>
          <a:bodyPr wrap="square">
            <a:spAutoFit/>
          </a:bodyPr>
          <a:lstStyle/>
          <a:p>
            <a:pPr algn="ctr"/>
            <a:r>
              <a:rPr lang="zh-CN" altLang="en-US" sz="1600" b="1" dirty="0"/>
              <a:t>出口不同区域乘用车单价变化对比（</a:t>
            </a:r>
            <a:r>
              <a:rPr lang="en-US" altLang="zh-CN" sz="1600" b="1" dirty="0"/>
              <a:t> 2018 VS 2025 </a:t>
            </a:r>
            <a:r>
              <a:rPr lang="zh-CN" altLang="en-US" sz="1600" b="1" dirty="0"/>
              <a:t>）</a:t>
            </a:r>
          </a:p>
        </p:txBody>
      </p:sp>
      <p:sp>
        <p:nvSpPr>
          <p:cNvPr id="177" name="文本框 176">
            <a:extLst>
              <a:ext uri="{FF2B5EF4-FFF2-40B4-BE49-F238E27FC236}">
                <a16:creationId xmlns:a16="http://schemas.microsoft.com/office/drawing/2014/main" id="{5EB1565D-19E9-9150-27C2-4B4330FD5339}"/>
              </a:ext>
            </a:extLst>
          </p:cNvPr>
          <p:cNvSpPr txBox="1"/>
          <p:nvPr/>
        </p:nvSpPr>
        <p:spPr>
          <a:xfrm>
            <a:off x="2135982" y="5311776"/>
            <a:ext cx="1371600" cy="307777"/>
          </a:xfrm>
          <a:prstGeom prst="rect">
            <a:avLst/>
          </a:prstGeom>
          <a:noFill/>
        </p:spPr>
        <p:txBody>
          <a:bodyPr wrap="square" rtlCol="0">
            <a:spAutoFit/>
          </a:bodyPr>
          <a:lstStyle/>
          <a:p>
            <a:r>
              <a:rPr lang="zh-CN" altLang="en-US" sz="1400" dirty="0"/>
              <a:t>单位：美元</a:t>
            </a:r>
          </a:p>
        </p:txBody>
      </p:sp>
      <p:sp>
        <p:nvSpPr>
          <p:cNvPr id="190" name="文本框 189">
            <a:extLst>
              <a:ext uri="{FF2B5EF4-FFF2-40B4-BE49-F238E27FC236}">
                <a16:creationId xmlns:a16="http://schemas.microsoft.com/office/drawing/2014/main" id="{3FA3CEF5-C0F9-82F4-D352-05AE06353679}"/>
              </a:ext>
            </a:extLst>
          </p:cNvPr>
          <p:cNvSpPr txBox="1"/>
          <p:nvPr/>
        </p:nvSpPr>
        <p:spPr>
          <a:xfrm>
            <a:off x="10360805" y="1951779"/>
            <a:ext cx="1668491" cy="2143920"/>
          </a:xfrm>
          <a:prstGeom prst="rect">
            <a:avLst/>
          </a:prstGeom>
          <a:noFill/>
        </p:spPr>
        <p:txBody>
          <a:bodyPr wrap="square">
            <a:spAutoFit/>
          </a:bodyPr>
          <a:lstStyle/>
          <a:p>
            <a:pPr algn="just">
              <a:lnSpc>
                <a:spcPct val="120000"/>
              </a:lnSpc>
            </a:pPr>
            <a:r>
              <a:rPr lang="zh-CN" altLang="en-US" sz="1400" dirty="0"/>
              <a:t>同时，中国乘用车出口单价实现全球普涨，除北美降</a:t>
            </a:r>
            <a:r>
              <a:rPr lang="en-US" altLang="zh-CN" sz="1400" dirty="0"/>
              <a:t>16.2%</a:t>
            </a:r>
            <a:r>
              <a:rPr lang="zh-CN" altLang="en-US" sz="1400" dirty="0"/>
              <a:t>、东亚微降</a:t>
            </a:r>
            <a:r>
              <a:rPr lang="en-US" altLang="zh-CN" sz="1400" dirty="0"/>
              <a:t>0.9%</a:t>
            </a:r>
            <a:r>
              <a:rPr lang="zh-CN" altLang="en-US" sz="1400" dirty="0"/>
              <a:t>外，其余区域单价全面上行，其中中亚、北欧、南欧等涨幅超</a:t>
            </a:r>
            <a:r>
              <a:rPr lang="en-US" altLang="zh-CN" sz="1400" dirty="0"/>
              <a:t>60%</a:t>
            </a:r>
            <a:r>
              <a:rPr lang="zh-CN" altLang="en-US" sz="1400" dirty="0"/>
              <a:t>。</a:t>
            </a:r>
          </a:p>
        </p:txBody>
      </p:sp>
      <p:graphicFrame>
        <p:nvGraphicFramePr>
          <p:cNvPr id="4" name="表格 3">
            <a:extLst>
              <a:ext uri="{FF2B5EF4-FFF2-40B4-BE49-F238E27FC236}">
                <a16:creationId xmlns:a16="http://schemas.microsoft.com/office/drawing/2014/main" id="{EEB36013-EB5D-8AEB-8A1A-ADB3491DFFE6}"/>
              </a:ext>
            </a:extLst>
          </p:cNvPr>
          <p:cNvGraphicFramePr>
            <a:graphicFrameLocks noGrp="1"/>
          </p:cNvGraphicFramePr>
          <p:nvPr>
            <p:extLst>
              <p:ext uri="{D42A27DB-BD31-4B8C-83A1-F6EECF244321}">
                <p14:modId xmlns:p14="http://schemas.microsoft.com/office/powerpoint/2010/main" val="1617132969"/>
              </p:ext>
            </p:extLst>
          </p:nvPr>
        </p:nvGraphicFramePr>
        <p:xfrm>
          <a:off x="566740" y="887171"/>
          <a:ext cx="9667879" cy="370840"/>
        </p:xfrm>
        <a:graphic>
          <a:graphicData uri="http://schemas.openxmlformats.org/drawingml/2006/table">
            <a:tbl>
              <a:tblPr firstRow="1" bandRow="1">
                <a:tableStyleId>{5C22544A-7EE6-4342-B048-85BDC9FD1C3A}</a:tableStyleId>
              </a:tblPr>
              <a:tblGrid>
                <a:gridCol w="743683">
                  <a:extLst>
                    <a:ext uri="{9D8B030D-6E8A-4147-A177-3AD203B41FA5}">
                      <a16:colId xmlns:a16="http://schemas.microsoft.com/office/drawing/2014/main" val="2899395934"/>
                    </a:ext>
                  </a:extLst>
                </a:gridCol>
                <a:gridCol w="743683">
                  <a:extLst>
                    <a:ext uri="{9D8B030D-6E8A-4147-A177-3AD203B41FA5}">
                      <a16:colId xmlns:a16="http://schemas.microsoft.com/office/drawing/2014/main" val="3866782670"/>
                    </a:ext>
                  </a:extLst>
                </a:gridCol>
                <a:gridCol w="743683">
                  <a:extLst>
                    <a:ext uri="{9D8B030D-6E8A-4147-A177-3AD203B41FA5}">
                      <a16:colId xmlns:a16="http://schemas.microsoft.com/office/drawing/2014/main" val="607128258"/>
                    </a:ext>
                  </a:extLst>
                </a:gridCol>
                <a:gridCol w="743683">
                  <a:extLst>
                    <a:ext uri="{9D8B030D-6E8A-4147-A177-3AD203B41FA5}">
                      <a16:colId xmlns:a16="http://schemas.microsoft.com/office/drawing/2014/main" val="347032693"/>
                    </a:ext>
                  </a:extLst>
                </a:gridCol>
                <a:gridCol w="743683">
                  <a:extLst>
                    <a:ext uri="{9D8B030D-6E8A-4147-A177-3AD203B41FA5}">
                      <a16:colId xmlns:a16="http://schemas.microsoft.com/office/drawing/2014/main" val="2392466962"/>
                    </a:ext>
                  </a:extLst>
                </a:gridCol>
                <a:gridCol w="743683">
                  <a:extLst>
                    <a:ext uri="{9D8B030D-6E8A-4147-A177-3AD203B41FA5}">
                      <a16:colId xmlns:a16="http://schemas.microsoft.com/office/drawing/2014/main" val="4260767461"/>
                    </a:ext>
                  </a:extLst>
                </a:gridCol>
                <a:gridCol w="743683">
                  <a:extLst>
                    <a:ext uri="{9D8B030D-6E8A-4147-A177-3AD203B41FA5}">
                      <a16:colId xmlns:a16="http://schemas.microsoft.com/office/drawing/2014/main" val="2940223664"/>
                    </a:ext>
                  </a:extLst>
                </a:gridCol>
                <a:gridCol w="743683">
                  <a:extLst>
                    <a:ext uri="{9D8B030D-6E8A-4147-A177-3AD203B41FA5}">
                      <a16:colId xmlns:a16="http://schemas.microsoft.com/office/drawing/2014/main" val="3128111491"/>
                    </a:ext>
                  </a:extLst>
                </a:gridCol>
                <a:gridCol w="743683">
                  <a:extLst>
                    <a:ext uri="{9D8B030D-6E8A-4147-A177-3AD203B41FA5}">
                      <a16:colId xmlns:a16="http://schemas.microsoft.com/office/drawing/2014/main" val="2913093898"/>
                    </a:ext>
                  </a:extLst>
                </a:gridCol>
                <a:gridCol w="743683">
                  <a:extLst>
                    <a:ext uri="{9D8B030D-6E8A-4147-A177-3AD203B41FA5}">
                      <a16:colId xmlns:a16="http://schemas.microsoft.com/office/drawing/2014/main" val="1772491081"/>
                    </a:ext>
                  </a:extLst>
                </a:gridCol>
                <a:gridCol w="743683">
                  <a:extLst>
                    <a:ext uri="{9D8B030D-6E8A-4147-A177-3AD203B41FA5}">
                      <a16:colId xmlns:a16="http://schemas.microsoft.com/office/drawing/2014/main" val="3760199941"/>
                    </a:ext>
                  </a:extLst>
                </a:gridCol>
                <a:gridCol w="743683">
                  <a:extLst>
                    <a:ext uri="{9D8B030D-6E8A-4147-A177-3AD203B41FA5}">
                      <a16:colId xmlns:a16="http://schemas.microsoft.com/office/drawing/2014/main" val="449613785"/>
                    </a:ext>
                  </a:extLst>
                </a:gridCol>
                <a:gridCol w="743683">
                  <a:extLst>
                    <a:ext uri="{9D8B030D-6E8A-4147-A177-3AD203B41FA5}">
                      <a16:colId xmlns:a16="http://schemas.microsoft.com/office/drawing/2014/main" val="1881953973"/>
                    </a:ext>
                  </a:extLst>
                </a:gridCol>
              </a:tblGrid>
              <a:tr h="370840">
                <a:tc>
                  <a:txBody>
                    <a:bodyPr/>
                    <a:lstStyle/>
                    <a:p>
                      <a:pPr algn="ctr"/>
                      <a:r>
                        <a:rPr lang="en-US" altLang="zh-CN" sz="1400" b="1" dirty="0">
                          <a:solidFill>
                            <a:srgbClr val="C00000"/>
                          </a:solidFill>
                        </a:rPr>
                        <a:t>24.5%</a:t>
                      </a:r>
                      <a:endParaRPr lang="zh-CN" altLang="en-US" sz="1400" b="1" dirty="0">
                        <a:solidFill>
                          <a:srgbClr val="C00000"/>
                        </a:solidFill>
                      </a:endParaRPr>
                    </a:p>
                  </a:txBody>
                  <a:tcPr>
                    <a:noFill/>
                  </a:tcPr>
                </a:tc>
                <a:tc>
                  <a:txBody>
                    <a:bodyPr/>
                    <a:lstStyle/>
                    <a:p>
                      <a:pPr algn="ctr"/>
                      <a:r>
                        <a:rPr lang="en-US" altLang="zh-CN" sz="1400" b="1" dirty="0">
                          <a:solidFill>
                            <a:srgbClr val="C00000"/>
                          </a:solidFill>
                        </a:rPr>
                        <a:t>85.3%</a:t>
                      </a:r>
                      <a:endParaRPr lang="zh-CN" altLang="en-US" sz="1400" b="1" dirty="0">
                        <a:solidFill>
                          <a:srgbClr val="C00000"/>
                        </a:solidFill>
                      </a:endParaRPr>
                    </a:p>
                  </a:txBody>
                  <a:tcPr>
                    <a:noFill/>
                  </a:tcPr>
                </a:tc>
                <a:tc>
                  <a:txBody>
                    <a:bodyPr/>
                    <a:lstStyle/>
                    <a:p>
                      <a:pPr algn="ctr"/>
                      <a:r>
                        <a:rPr lang="en-US" altLang="zh-CN" sz="1400" b="1" dirty="0">
                          <a:solidFill>
                            <a:srgbClr val="C00000"/>
                          </a:solidFill>
                        </a:rPr>
                        <a:t>62.0%</a:t>
                      </a:r>
                      <a:endParaRPr lang="zh-CN" altLang="en-US" sz="1400" b="1" dirty="0">
                        <a:solidFill>
                          <a:srgbClr val="C00000"/>
                        </a:solidFill>
                      </a:endParaRPr>
                    </a:p>
                  </a:txBody>
                  <a:tcPr>
                    <a:noFill/>
                  </a:tcPr>
                </a:tc>
                <a:tc>
                  <a:txBody>
                    <a:bodyPr/>
                    <a:lstStyle/>
                    <a:p>
                      <a:pPr algn="ctr"/>
                      <a:r>
                        <a:rPr lang="en-US" altLang="zh-CN" sz="1400" b="1" dirty="0">
                          <a:solidFill>
                            <a:srgbClr val="C00000"/>
                          </a:solidFill>
                        </a:rPr>
                        <a:t>50.9%</a:t>
                      </a:r>
                      <a:endParaRPr lang="zh-CN" altLang="en-US" sz="1400" b="1" dirty="0">
                        <a:solidFill>
                          <a:srgbClr val="C00000"/>
                        </a:solidFill>
                      </a:endParaRPr>
                    </a:p>
                  </a:txBody>
                  <a:tcPr>
                    <a:noFill/>
                  </a:tcPr>
                </a:tc>
                <a:tc>
                  <a:txBody>
                    <a:bodyPr/>
                    <a:lstStyle/>
                    <a:p>
                      <a:pPr algn="ctr"/>
                      <a:r>
                        <a:rPr lang="en-US" altLang="zh-CN" sz="1400" b="1" dirty="0">
                          <a:solidFill>
                            <a:srgbClr val="C00000"/>
                          </a:solidFill>
                        </a:rPr>
                        <a:t>67.7%</a:t>
                      </a:r>
                      <a:endParaRPr lang="zh-CN" altLang="en-US" sz="1400" b="1" dirty="0">
                        <a:solidFill>
                          <a:srgbClr val="C00000"/>
                        </a:solidFill>
                      </a:endParaRPr>
                    </a:p>
                  </a:txBody>
                  <a:tcPr>
                    <a:noFill/>
                  </a:tcPr>
                </a:tc>
                <a:tc>
                  <a:txBody>
                    <a:bodyPr/>
                    <a:lstStyle/>
                    <a:p>
                      <a:pPr algn="ctr"/>
                      <a:r>
                        <a:rPr lang="en-US" altLang="zh-CN" sz="1400" b="1" dirty="0">
                          <a:solidFill>
                            <a:srgbClr val="C00000"/>
                          </a:solidFill>
                        </a:rPr>
                        <a:t>2.3%</a:t>
                      </a:r>
                      <a:endParaRPr lang="zh-CN" altLang="en-US" sz="1400" b="1" dirty="0">
                        <a:solidFill>
                          <a:srgbClr val="C00000"/>
                        </a:solidFill>
                      </a:endParaRPr>
                    </a:p>
                  </a:txBody>
                  <a:tcPr>
                    <a:noFill/>
                  </a:tcPr>
                </a:tc>
                <a:tc>
                  <a:txBody>
                    <a:bodyPr/>
                    <a:lstStyle/>
                    <a:p>
                      <a:pPr algn="ctr"/>
                      <a:r>
                        <a:rPr lang="en-US" altLang="zh-CN" sz="1400" b="1" dirty="0">
                          <a:solidFill>
                            <a:srgbClr val="C00000"/>
                          </a:solidFill>
                        </a:rPr>
                        <a:t>124.2%</a:t>
                      </a:r>
                      <a:endParaRPr lang="zh-CN" altLang="en-US" sz="1400" b="1" dirty="0">
                        <a:solidFill>
                          <a:srgbClr val="C00000"/>
                        </a:solidFill>
                      </a:endParaRPr>
                    </a:p>
                  </a:txBody>
                  <a:tcPr>
                    <a:noFill/>
                  </a:tcPr>
                </a:tc>
                <a:tc>
                  <a:txBody>
                    <a:bodyPr/>
                    <a:lstStyle/>
                    <a:p>
                      <a:pPr algn="ctr"/>
                      <a:r>
                        <a:rPr lang="en-US" altLang="zh-CN" sz="1400" b="1" dirty="0">
                          <a:solidFill>
                            <a:schemeClr val="accent3"/>
                          </a:solidFill>
                        </a:rPr>
                        <a:t>-0.9%</a:t>
                      </a:r>
                      <a:endParaRPr lang="zh-CN" altLang="en-US" sz="1400" b="1" dirty="0">
                        <a:solidFill>
                          <a:schemeClr val="accent3"/>
                        </a:solidFill>
                      </a:endParaRPr>
                    </a:p>
                  </a:txBody>
                  <a:tcPr>
                    <a:noFill/>
                  </a:tcPr>
                </a:tc>
                <a:tc>
                  <a:txBody>
                    <a:bodyPr/>
                    <a:lstStyle/>
                    <a:p>
                      <a:pPr algn="ctr"/>
                      <a:r>
                        <a:rPr lang="en-US" altLang="zh-CN" sz="1400" b="1" dirty="0">
                          <a:solidFill>
                            <a:srgbClr val="C00000"/>
                          </a:solidFill>
                        </a:rPr>
                        <a:t>1.7%</a:t>
                      </a:r>
                      <a:endParaRPr lang="zh-CN" altLang="en-US" sz="1400" b="1" dirty="0">
                        <a:solidFill>
                          <a:srgbClr val="C00000"/>
                        </a:solidFill>
                      </a:endParaRPr>
                    </a:p>
                  </a:txBody>
                  <a:tcPr>
                    <a:noFill/>
                  </a:tcPr>
                </a:tc>
                <a:tc>
                  <a:txBody>
                    <a:bodyPr/>
                    <a:lstStyle/>
                    <a:p>
                      <a:pPr algn="ctr"/>
                      <a:r>
                        <a:rPr lang="en-US" altLang="zh-CN" sz="1400" b="1" dirty="0">
                          <a:solidFill>
                            <a:srgbClr val="C00000"/>
                          </a:solidFill>
                        </a:rPr>
                        <a:t>393.0%</a:t>
                      </a:r>
                      <a:endParaRPr lang="zh-CN" altLang="en-US" sz="1400" b="1" dirty="0">
                        <a:solidFill>
                          <a:srgbClr val="C00000"/>
                        </a:solidFill>
                      </a:endParaRPr>
                    </a:p>
                  </a:txBody>
                  <a:tcPr>
                    <a:noFill/>
                  </a:tcPr>
                </a:tc>
                <a:tc>
                  <a:txBody>
                    <a:bodyPr/>
                    <a:lstStyle/>
                    <a:p>
                      <a:pPr algn="ctr"/>
                      <a:r>
                        <a:rPr lang="en-US" altLang="zh-CN" sz="1400" b="1" dirty="0">
                          <a:solidFill>
                            <a:srgbClr val="C00000"/>
                          </a:solidFill>
                        </a:rPr>
                        <a:t>19.3%</a:t>
                      </a:r>
                      <a:endParaRPr lang="zh-CN" altLang="en-US" sz="1400" b="1" dirty="0">
                        <a:solidFill>
                          <a:srgbClr val="C00000"/>
                        </a:solidFill>
                      </a:endParaRPr>
                    </a:p>
                  </a:txBody>
                  <a:tcPr>
                    <a:noFill/>
                  </a:tcPr>
                </a:tc>
                <a:tc>
                  <a:txBody>
                    <a:bodyPr/>
                    <a:lstStyle/>
                    <a:p>
                      <a:pPr algn="ctr"/>
                      <a:r>
                        <a:rPr lang="en-US" altLang="zh-CN" sz="1400" b="1" dirty="0">
                          <a:solidFill>
                            <a:schemeClr val="accent3"/>
                          </a:solidFill>
                        </a:rPr>
                        <a:t>-16.2%</a:t>
                      </a:r>
                      <a:endParaRPr lang="zh-CN" altLang="en-US" sz="1400" b="1" dirty="0">
                        <a:solidFill>
                          <a:schemeClr val="accent3"/>
                        </a:solidFill>
                      </a:endParaRPr>
                    </a:p>
                  </a:txBody>
                  <a:tcPr>
                    <a:noFill/>
                  </a:tcPr>
                </a:tc>
                <a:tc>
                  <a:txBody>
                    <a:bodyPr/>
                    <a:lstStyle/>
                    <a:p>
                      <a:pPr algn="ctr"/>
                      <a:r>
                        <a:rPr lang="en-US" altLang="zh-CN" sz="1400" b="1" dirty="0">
                          <a:solidFill>
                            <a:srgbClr val="C00000"/>
                          </a:solidFill>
                        </a:rPr>
                        <a:t>48.2%</a:t>
                      </a:r>
                      <a:endParaRPr lang="zh-CN" altLang="en-US" sz="1400" b="1" dirty="0">
                        <a:solidFill>
                          <a:srgbClr val="C00000"/>
                        </a:solidFill>
                      </a:endParaRPr>
                    </a:p>
                  </a:txBody>
                  <a:tcPr>
                    <a:noFill/>
                  </a:tcPr>
                </a:tc>
                <a:extLst>
                  <a:ext uri="{0D108BD9-81ED-4DB2-BD59-A6C34878D82A}">
                    <a16:rowId xmlns:a16="http://schemas.microsoft.com/office/drawing/2014/main" val="2548591957"/>
                  </a:ext>
                </a:extLst>
              </a:tr>
            </a:tbl>
          </a:graphicData>
        </a:graphic>
      </p:graphicFrame>
      <p:sp>
        <p:nvSpPr>
          <p:cNvPr id="5" name="文本框 4">
            <a:extLst>
              <a:ext uri="{FF2B5EF4-FFF2-40B4-BE49-F238E27FC236}">
                <a16:creationId xmlns:a16="http://schemas.microsoft.com/office/drawing/2014/main" id="{2CD8903E-A041-6007-8F97-72B7F7D47EAF}"/>
              </a:ext>
            </a:extLst>
          </p:cNvPr>
          <p:cNvSpPr txBox="1"/>
          <p:nvPr/>
        </p:nvSpPr>
        <p:spPr>
          <a:xfrm>
            <a:off x="59271" y="789643"/>
            <a:ext cx="588149" cy="523220"/>
          </a:xfrm>
          <a:prstGeom prst="rect">
            <a:avLst/>
          </a:prstGeom>
          <a:noFill/>
        </p:spPr>
        <p:txBody>
          <a:bodyPr wrap="square" rtlCol="0">
            <a:spAutoFit/>
          </a:bodyPr>
          <a:lstStyle/>
          <a:p>
            <a:r>
              <a:rPr lang="zh-CN" altLang="en-US" sz="1400" dirty="0"/>
              <a:t>单价涨幅</a:t>
            </a:r>
          </a:p>
        </p:txBody>
      </p:sp>
      <p:sp>
        <p:nvSpPr>
          <p:cNvPr id="34" name="文本框 33">
            <a:extLst>
              <a:ext uri="{FF2B5EF4-FFF2-40B4-BE49-F238E27FC236}">
                <a16:creationId xmlns:a16="http://schemas.microsoft.com/office/drawing/2014/main" id="{ECD397D6-8488-91FD-CDF5-5B2AE9454ACC}"/>
              </a:ext>
            </a:extLst>
          </p:cNvPr>
          <p:cNvSpPr txBox="1"/>
          <p:nvPr/>
        </p:nvSpPr>
        <p:spPr>
          <a:xfrm>
            <a:off x="511181" y="5637087"/>
            <a:ext cx="9723438" cy="246221"/>
          </a:xfrm>
          <a:prstGeom prst="rect">
            <a:avLst/>
          </a:prstGeom>
          <a:noFill/>
        </p:spPr>
        <p:txBody>
          <a:bodyPr wrap="square">
            <a:spAutoFit/>
          </a:bodyPr>
          <a:lstStyle/>
          <a:p>
            <a:r>
              <a:rPr lang="zh-CN" altLang="en-US" sz="1000" dirty="0">
                <a:latin typeface="楷体" panose="02010609060101010101" pitchFamily="49" charset="-122"/>
                <a:ea typeface="楷体" panose="02010609060101010101" pitchFamily="49" charset="-122"/>
              </a:rPr>
              <a:t>注：南亚市场暂不具备参考性（原因同前述）</a:t>
            </a:r>
          </a:p>
        </p:txBody>
      </p:sp>
    </p:spTree>
    <p:extLst>
      <p:ext uri="{BB962C8B-B14F-4D97-AF65-F5344CB8AC3E}">
        <p14:creationId xmlns:p14="http://schemas.microsoft.com/office/powerpoint/2010/main" val="1878473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D5E81D76-6378-0ABA-431D-3B5C2384DB00}"/>
              </a:ext>
            </a:extLst>
          </p:cNvPr>
          <p:cNvGraphicFramePr>
            <a:graphicFrameLocks/>
          </p:cNvGraphicFramePr>
          <p:nvPr>
            <p:custDataLst>
              <p:tags r:id="rId1"/>
            </p:custDataLst>
            <p:extLst>
              <p:ext uri="{D42A27DB-BD31-4B8C-83A1-F6EECF244321}">
                <p14:modId xmlns:p14="http://schemas.microsoft.com/office/powerpoint/2010/main" val="159359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3" imgW="469" imgH="469" progId="TCLayout.ActiveDocument.1">
                  <p:embed/>
                </p:oleObj>
              </mc:Choice>
              <mc:Fallback>
                <p:oleObj name="think-cell 幻灯片" r:id="rId83" imgW="469" imgH="469" progId="TCLayout.ActiveDocument.1">
                  <p:embed/>
                  <p:pic>
                    <p:nvPicPr>
                      <p:cNvPr id="0" name=""/>
                      <p:cNvPicPr/>
                      <p:nvPr/>
                    </p:nvPicPr>
                    <p:blipFill>
                      <a:blip r:embed="rId84"/>
                      <a:stretch>
                        <a:fillRect/>
                      </a:stretch>
                    </p:blipFill>
                    <p:spPr>
                      <a:xfrm>
                        <a:off x="1588" y="1588"/>
                        <a:ext cx="1588" cy="1588"/>
                      </a:xfrm>
                      <a:prstGeom prst="rect">
                        <a:avLst/>
                      </a:prstGeom>
                    </p:spPr>
                  </p:pic>
                </p:oleObj>
              </mc:Fallback>
            </mc:AlternateContent>
          </a:graphicData>
        </a:graphic>
      </p:graphicFrame>
      <p:graphicFrame>
        <p:nvGraphicFramePr>
          <p:cNvPr id="54" name="Chart 3">
            <a:extLst>
              <a:ext uri="{FF2B5EF4-FFF2-40B4-BE49-F238E27FC236}">
                <a16:creationId xmlns:a16="http://schemas.microsoft.com/office/drawing/2014/main" id="{F1BB699A-F8DC-5687-1D5F-608E9AFEF4DA}"/>
              </a:ext>
            </a:extLst>
          </p:cNvPr>
          <p:cNvGraphicFramePr/>
          <p:nvPr>
            <p:custDataLst>
              <p:tags r:id="rId2"/>
            </p:custDataLst>
            <p:extLst>
              <p:ext uri="{D42A27DB-BD31-4B8C-83A1-F6EECF244321}">
                <p14:modId xmlns:p14="http://schemas.microsoft.com/office/powerpoint/2010/main" val="670031580"/>
              </p:ext>
            </p:extLst>
          </p:nvPr>
        </p:nvGraphicFramePr>
        <p:xfrm>
          <a:off x="196850" y="735013"/>
          <a:ext cx="11760200" cy="3390900"/>
        </p:xfrm>
        <a:graphic>
          <a:graphicData uri="http://schemas.openxmlformats.org/drawingml/2006/chart">
            <c:chart xmlns:c="http://schemas.openxmlformats.org/drawingml/2006/chart" xmlns:r="http://schemas.openxmlformats.org/officeDocument/2006/relationships" r:id="rId85"/>
          </a:graphicData>
        </a:graphic>
      </p:graphicFrame>
      <p:cxnSp>
        <p:nvCxnSpPr>
          <p:cNvPr id="238" name="直接连接符 237">
            <a:extLst>
              <a:ext uri="{FF2B5EF4-FFF2-40B4-BE49-F238E27FC236}">
                <a16:creationId xmlns:a16="http://schemas.microsoft.com/office/drawing/2014/main" id="{D7532998-A7B1-50A8-C44B-B3997126A81B}"/>
              </a:ext>
            </a:extLst>
          </p:cNvPr>
          <p:cNvCxnSpPr/>
          <p:nvPr>
            <p:custDataLst>
              <p:tags r:id="rId3"/>
            </p:custDataLst>
          </p:nvPr>
        </p:nvCxnSpPr>
        <p:spPr bwMode="white">
          <a:xfrm>
            <a:off x="11569700" y="2695575"/>
            <a:ext cx="304800" cy="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6" name="直接连接符 235">
            <a:extLst>
              <a:ext uri="{FF2B5EF4-FFF2-40B4-BE49-F238E27FC236}">
                <a16:creationId xmlns:a16="http://schemas.microsoft.com/office/drawing/2014/main" id="{1EDB2F7A-B24F-B09C-78DE-1A63196D3373}"/>
              </a:ext>
            </a:extLst>
          </p:cNvPr>
          <p:cNvCxnSpPr/>
          <p:nvPr>
            <p:custDataLst>
              <p:tags r:id="rId4"/>
            </p:custDataLst>
          </p:nvPr>
        </p:nvCxnSpPr>
        <p:spPr bwMode="white">
          <a:xfrm>
            <a:off x="11264900" y="3851275"/>
            <a:ext cx="304800" cy="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7" name="直接连接符 236">
            <a:extLst>
              <a:ext uri="{FF2B5EF4-FFF2-40B4-BE49-F238E27FC236}">
                <a16:creationId xmlns:a16="http://schemas.microsoft.com/office/drawing/2014/main" id="{8DBDC65F-2C50-B4F6-896A-E9729E1F6731}"/>
              </a:ext>
            </a:extLst>
          </p:cNvPr>
          <p:cNvCxnSpPr/>
          <p:nvPr>
            <p:custDataLst>
              <p:tags r:id="rId5"/>
            </p:custDataLst>
          </p:nvPr>
        </p:nvCxnSpPr>
        <p:spPr bwMode="white">
          <a:xfrm>
            <a:off x="11569700" y="2695575"/>
            <a:ext cx="0" cy="115570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5" name="直接连接符 234">
            <a:extLst>
              <a:ext uri="{FF2B5EF4-FFF2-40B4-BE49-F238E27FC236}">
                <a16:creationId xmlns:a16="http://schemas.microsoft.com/office/drawing/2014/main" id="{883FF691-B252-8B1D-33DC-767CB024D296}"/>
              </a:ext>
            </a:extLst>
          </p:cNvPr>
          <p:cNvCxnSpPr/>
          <p:nvPr>
            <p:custDataLst>
              <p:tags r:id="rId6"/>
            </p:custDataLst>
          </p:nvPr>
        </p:nvCxnSpPr>
        <p:spPr bwMode="white">
          <a:xfrm>
            <a:off x="10653713" y="3524250"/>
            <a:ext cx="304800" cy="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3" name="直接连接符 232">
            <a:extLst>
              <a:ext uri="{FF2B5EF4-FFF2-40B4-BE49-F238E27FC236}">
                <a16:creationId xmlns:a16="http://schemas.microsoft.com/office/drawing/2014/main" id="{62F030B6-C537-1985-19DC-3E2971E803B1}"/>
              </a:ext>
            </a:extLst>
          </p:cNvPr>
          <p:cNvCxnSpPr/>
          <p:nvPr>
            <p:custDataLst>
              <p:tags r:id="rId7"/>
            </p:custDataLst>
          </p:nvPr>
        </p:nvCxnSpPr>
        <p:spPr bwMode="white">
          <a:xfrm>
            <a:off x="10348913" y="3717925"/>
            <a:ext cx="304800" cy="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4" name="直接连接符 233">
            <a:extLst>
              <a:ext uri="{FF2B5EF4-FFF2-40B4-BE49-F238E27FC236}">
                <a16:creationId xmlns:a16="http://schemas.microsoft.com/office/drawing/2014/main" id="{9139855C-0E46-B031-2EB1-2AF2CDD02C59}"/>
              </a:ext>
            </a:extLst>
          </p:cNvPr>
          <p:cNvCxnSpPr/>
          <p:nvPr>
            <p:custDataLst>
              <p:tags r:id="rId8"/>
            </p:custDataLst>
          </p:nvPr>
        </p:nvCxnSpPr>
        <p:spPr bwMode="white">
          <a:xfrm>
            <a:off x="10653713" y="3524250"/>
            <a:ext cx="0" cy="193675"/>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1" name="直接连接符 260">
            <a:extLst>
              <a:ext uri="{FF2B5EF4-FFF2-40B4-BE49-F238E27FC236}">
                <a16:creationId xmlns:a16="http://schemas.microsoft.com/office/drawing/2014/main" id="{1CEB10AC-C579-9BF6-CDD8-F177BDB7520D}"/>
              </a:ext>
            </a:extLst>
          </p:cNvPr>
          <p:cNvCxnSpPr/>
          <p:nvPr>
            <p:custDataLst>
              <p:tags r:id="rId9"/>
            </p:custDataLst>
          </p:nvPr>
        </p:nvCxnSpPr>
        <p:spPr bwMode="white">
          <a:xfrm>
            <a:off x="9739313" y="3821113"/>
            <a:ext cx="0" cy="33337"/>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1" name="直接连接符 230">
            <a:extLst>
              <a:ext uri="{FF2B5EF4-FFF2-40B4-BE49-F238E27FC236}">
                <a16:creationId xmlns:a16="http://schemas.microsoft.com/office/drawing/2014/main" id="{10FF035B-EFD9-2F5D-809D-1CE18A3FC895}"/>
              </a:ext>
            </a:extLst>
          </p:cNvPr>
          <p:cNvCxnSpPr/>
          <p:nvPr>
            <p:custDataLst>
              <p:tags r:id="rId10"/>
            </p:custDataLst>
          </p:nvPr>
        </p:nvCxnSpPr>
        <p:spPr bwMode="white">
          <a:xfrm>
            <a:off x="9432925" y="3821113"/>
            <a:ext cx="306388" cy="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3" name="直接连接符 222">
            <a:extLst>
              <a:ext uri="{FF2B5EF4-FFF2-40B4-BE49-F238E27FC236}">
                <a16:creationId xmlns:a16="http://schemas.microsoft.com/office/drawing/2014/main" id="{94B336DF-2CC4-362F-FF9D-FFF8DEEA0314}"/>
              </a:ext>
            </a:extLst>
          </p:cNvPr>
          <p:cNvCxnSpPr/>
          <p:nvPr>
            <p:custDataLst>
              <p:tags r:id="rId11"/>
            </p:custDataLst>
          </p:nvPr>
        </p:nvCxnSpPr>
        <p:spPr bwMode="white">
          <a:xfrm>
            <a:off x="6992938" y="1711325"/>
            <a:ext cx="304800" cy="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9" name="直接连接符 248">
            <a:extLst>
              <a:ext uri="{FF2B5EF4-FFF2-40B4-BE49-F238E27FC236}">
                <a16:creationId xmlns:a16="http://schemas.microsoft.com/office/drawing/2014/main" id="{9913977D-59EF-5AFA-0AF7-722830315864}"/>
              </a:ext>
            </a:extLst>
          </p:cNvPr>
          <p:cNvCxnSpPr/>
          <p:nvPr>
            <p:custDataLst>
              <p:tags r:id="rId12"/>
            </p:custDataLst>
          </p:nvPr>
        </p:nvCxnSpPr>
        <p:spPr bwMode="white">
          <a:xfrm>
            <a:off x="6992938" y="2471738"/>
            <a:ext cx="0" cy="1382712"/>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2" name="直接连接符 221">
            <a:extLst>
              <a:ext uri="{FF2B5EF4-FFF2-40B4-BE49-F238E27FC236}">
                <a16:creationId xmlns:a16="http://schemas.microsoft.com/office/drawing/2014/main" id="{AE291A10-A81F-4356-F985-9698B21F9E82}"/>
              </a:ext>
            </a:extLst>
          </p:cNvPr>
          <p:cNvCxnSpPr/>
          <p:nvPr>
            <p:custDataLst>
              <p:tags r:id="rId13"/>
            </p:custDataLst>
          </p:nvPr>
        </p:nvCxnSpPr>
        <p:spPr bwMode="white">
          <a:xfrm>
            <a:off x="6992938" y="1711325"/>
            <a:ext cx="0" cy="760413"/>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0" name="直接连接符 219">
            <a:extLst>
              <a:ext uri="{FF2B5EF4-FFF2-40B4-BE49-F238E27FC236}">
                <a16:creationId xmlns:a16="http://schemas.microsoft.com/office/drawing/2014/main" id="{CDD700E3-74D6-91EB-8EB9-B4C1C69441BE}"/>
              </a:ext>
            </a:extLst>
          </p:cNvPr>
          <p:cNvCxnSpPr/>
          <p:nvPr>
            <p:custDataLst>
              <p:tags r:id="rId14"/>
            </p:custDataLst>
          </p:nvPr>
        </p:nvCxnSpPr>
        <p:spPr bwMode="white">
          <a:xfrm>
            <a:off x="6076950" y="2943225"/>
            <a:ext cx="304800" cy="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8" name="直接连接符 217">
            <a:extLst>
              <a:ext uri="{FF2B5EF4-FFF2-40B4-BE49-F238E27FC236}">
                <a16:creationId xmlns:a16="http://schemas.microsoft.com/office/drawing/2014/main" id="{688A9CF6-DBF8-0EE6-FF62-CFE3D0FD6E02}"/>
              </a:ext>
            </a:extLst>
          </p:cNvPr>
          <p:cNvCxnSpPr/>
          <p:nvPr>
            <p:custDataLst>
              <p:tags r:id="rId15"/>
            </p:custDataLst>
          </p:nvPr>
        </p:nvCxnSpPr>
        <p:spPr bwMode="white">
          <a:xfrm>
            <a:off x="5772150" y="3557588"/>
            <a:ext cx="304800" cy="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9" name="直接连接符 218">
            <a:extLst>
              <a:ext uri="{FF2B5EF4-FFF2-40B4-BE49-F238E27FC236}">
                <a16:creationId xmlns:a16="http://schemas.microsoft.com/office/drawing/2014/main" id="{57A9EF45-F01F-B094-B979-7F2EB00027BE}"/>
              </a:ext>
            </a:extLst>
          </p:cNvPr>
          <p:cNvCxnSpPr/>
          <p:nvPr>
            <p:custDataLst>
              <p:tags r:id="rId16"/>
            </p:custDataLst>
          </p:nvPr>
        </p:nvCxnSpPr>
        <p:spPr bwMode="white">
          <a:xfrm>
            <a:off x="6076950" y="2943225"/>
            <a:ext cx="0" cy="614363"/>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7" name="直接连接符 216">
            <a:extLst>
              <a:ext uri="{FF2B5EF4-FFF2-40B4-BE49-F238E27FC236}">
                <a16:creationId xmlns:a16="http://schemas.microsoft.com/office/drawing/2014/main" id="{2536FE33-662D-DE93-229B-46CC57563936}"/>
              </a:ext>
            </a:extLst>
          </p:cNvPr>
          <p:cNvCxnSpPr/>
          <p:nvPr>
            <p:custDataLst>
              <p:tags r:id="rId17"/>
            </p:custDataLst>
          </p:nvPr>
        </p:nvCxnSpPr>
        <p:spPr bwMode="white">
          <a:xfrm>
            <a:off x="5160963" y="3117850"/>
            <a:ext cx="306388" cy="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5" name="直接连接符 214">
            <a:extLst>
              <a:ext uri="{FF2B5EF4-FFF2-40B4-BE49-F238E27FC236}">
                <a16:creationId xmlns:a16="http://schemas.microsoft.com/office/drawing/2014/main" id="{BE089CED-4621-3AF2-D594-E01610061825}"/>
              </a:ext>
            </a:extLst>
          </p:cNvPr>
          <p:cNvCxnSpPr/>
          <p:nvPr>
            <p:custDataLst>
              <p:tags r:id="rId18"/>
            </p:custDataLst>
          </p:nvPr>
        </p:nvCxnSpPr>
        <p:spPr bwMode="white">
          <a:xfrm>
            <a:off x="4856163" y="3824288"/>
            <a:ext cx="304800" cy="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6" name="直接连接符 215">
            <a:extLst>
              <a:ext uri="{FF2B5EF4-FFF2-40B4-BE49-F238E27FC236}">
                <a16:creationId xmlns:a16="http://schemas.microsoft.com/office/drawing/2014/main" id="{FBEA7BAA-7BD5-C95C-E273-3733172B801D}"/>
              </a:ext>
            </a:extLst>
          </p:cNvPr>
          <p:cNvCxnSpPr/>
          <p:nvPr>
            <p:custDataLst>
              <p:tags r:id="rId19"/>
            </p:custDataLst>
          </p:nvPr>
        </p:nvCxnSpPr>
        <p:spPr bwMode="white">
          <a:xfrm>
            <a:off x="5160963" y="3117850"/>
            <a:ext cx="0" cy="706438"/>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4" name="直接连接符 213">
            <a:extLst>
              <a:ext uri="{FF2B5EF4-FFF2-40B4-BE49-F238E27FC236}">
                <a16:creationId xmlns:a16="http://schemas.microsoft.com/office/drawing/2014/main" id="{B6C10C21-3DEE-C305-03DE-216FF64EB485}"/>
              </a:ext>
            </a:extLst>
          </p:cNvPr>
          <p:cNvCxnSpPr/>
          <p:nvPr>
            <p:custDataLst>
              <p:tags r:id="rId20"/>
            </p:custDataLst>
          </p:nvPr>
        </p:nvCxnSpPr>
        <p:spPr bwMode="white">
          <a:xfrm>
            <a:off x="4246563" y="2994025"/>
            <a:ext cx="304800" cy="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2" name="直接连接符 211">
            <a:extLst>
              <a:ext uri="{FF2B5EF4-FFF2-40B4-BE49-F238E27FC236}">
                <a16:creationId xmlns:a16="http://schemas.microsoft.com/office/drawing/2014/main" id="{61CA9D4E-B824-534A-1ED2-BB59E60E686F}"/>
              </a:ext>
            </a:extLst>
          </p:cNvPr>
          <p:cNvCxnSpPr/>
          <p:nvPr>
            <p:custDataLst>
              <p:tags r:id="rId21"/>
            </p:custDataLst>
          </p:nvPr>
        </p:nvCxnSpPr>
        <p:spPr bwMode="white">
          <a:xfrm>
            <a:off x="3941763" y="3843338"/>
            <a:ext cx="304800" cy="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3" name="直接连接符 212">
            <a:extLst>
              <a:ext uri="{FF2B5EF4-FFF2-40B4-BE49-F238E27FC236}">
                <a16:creationId xmlns:a16="http://schemas.microsoft.com/office/drawing/2014/main" id="{B4C66ACD-8955-7A8C-6F91-84076661DE7E}"/>
              </a:ext>
            </a:extLst>
          </p:cNvPr>
          <p:cNvCxnSpPr/>
          <p:nvPr>
            <p:custDataLst>
              <p:tags r:id="rId22"/>
            </p:custDataLst>
          </p:nvPr>
        </p:nvCxnSpPr>
        <p:spPr bwMode="white">
          <a:xfrm>
            <a:off x="4246563" y="2994025"/>
            <a:ext cx="0" cy="849313"/>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1" name="直接连接符 210">
            <a:extLst>
              <a:ext uri="{FF2B5EF4-FFF2-40B4-BE49-F238E27FC236}">
                <a16:creationId xmlns:a16="http://schemas.microsoft.com/office/drawing/2014/main" id="{ED3F7EFD-CF25-E726-609A-E23AA323D438}"/>
              </a:ext>
            </a:extLst>
          </p:cNvPr>
          <p:cNvCxnSpPr/>
          <p:nvPr>
            <p:custDataLst>
              <p:tags r:id="rId23"/>
            </p:custDataLst>
          </p:nvPr>
        </p:nvCxnSpPr>
        <p:spPr bwMode="white">
          <a:xfrm>
            <a:off x="3330575" y="3135313"/>
            <a:ext cx="304800" cy="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0" name="直接连接符 209">
            <a:extLst>
              <a:ext uri="{FF2B5EF4-FFF2-40B4-BE49-F238E27FC236}">
                <a16:creationId xmlns:a16="http://schemas.microsoft.com/office/drawing/2014/main" id="{97A0C4A5-C459-FCE1-924E-AD0335B7628C}"/>
              </a:ext>
            </a:extLst>
          </p:cNvPr>
          <p:cNvCxnSpPr/>
          <p:nvPr>
            <p:custDataLst>
              <p:tags r:id="rId24"/>
            </p:custDataLst>
          </p:nvPr>
        </p:nvCxnSpPr>
        <p:spPr bwMode="white">
          <a:xfrm>
            <a:off x="3330575" y="3135313"/>
            <a:ext cx="0" cy="612775"/>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9" name="直接连接符 208">
            <a:extLst>
              <a:ext uri="{FF2B5EF4-FFF2-40B4-BE49-F238E27FC236}">
                <a16:creationId xmlns:a16="http://schemas.microsoft.com/office/drawing/2014/main" id="{0379B77B-E324-AC81-0EB7-06B795B8AF62}"/>
              </a:ext>
            </a:extLst>
          </p:cNvPr>
          <p:cNvCxnSpPr/>
          <p:nvPr>
            <p:custDataLst>
              <p:tags r:id="rId25"/>
            </p:custDataLst>
          </p:nvPr>
        </p:nvCxnSpPr>
        <p:spPr bwMode="white">
          <a:xfrm>
            <a:off x="3025775" y="3748088"/>
            <a:ext cx="304800" cy="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6" name="直接连接符 245">
            <a:extLst>
              <a:ext uri="{FF2B5EF4-FFF2-40B4-BE49-F238E27FC236}">
                <a16:creationId xmlns:a16="http://schemas.microsoft.com/office/drawing/2014/main" id="{B465E620-A49D-80E9-7C15-60E77D792F3A}"/>
              </a:ext>
            </a:extLst>
          </p:cNvPr>
          <p:cNvCxnSpPr/>
          <p:nvPr>
            <p:custDataLst>
              <p:tags r:id="rId26"/>
            </p:custDataLst>
          </p:nvPr>
        </p:nvCxnSpPr>
        <p:spPr bwMode="white">
          <a:xfrm>
            <a:off x="2414588" y="3292475"/>
            <a:ext cx="0" cy="561975"/>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7" name="直接连接符 206">
            <a:extLst>
              <a:ext uri="{FF2B5EF4-FFF2-40B4-BE49-F238E27FC236}">
                <a16:creationId xmlns:a16="http://schemas.microsoft.com/office/drawing/2014/main" id="{5F2720DE-5F7C-82B2-1B58-1D8395064C8F}"/>
              </a:ext>
            </a:extLst>
          </p:cNvPr>
          <p:cNvCxnSpPr/>
          <p:nvPr>
            <p:custDataLst>
              <p:tags r:id="rId27"/>
            </p:custDataLst>
          </p:nvPr>
        </p:nvCxnSpPr>
        <p:spPr bwMode="white">
          <a:xfrm>
            <a:off x="2109788" y="3292475"/>
            <a:ext cx="304800" cy="0"/>
          </a:xfrm>
          <a:prstGeom prst="line">
            <a:avLst/>
          </a:prstGeom>
          <a:ln w="12700" cap="flat" cmpd="sng" algn="ctr">
            <a:solidFill>
              <a:schemeClr val="bg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1" name="文本占位符 2">
            <a:extLst>
              <a:ext uri="{FF2B5EF4-FFF2-40B4-BE49-F238E27FC236}">
                <a16:creationId xmlns:a16="http://schemas.microsoft.com/office/drawing/2014/main" id="{1FBBCFA1-1E3E-2360-0963-6B0E1E17A12E}"/>
              </a:ext>
            </a:extLst>
          </p:cNvPr>
          <p:cNvSpPr>
            <a:spLocks/>
          </p:cNvSpPr>
          <p:nvPr>
            <p:custDataLst>
              <p:tags r:id="rId28"/>
            </p:custDataLst>
          </p:nvPr>
        </p:nvSpPr>
        <p:spPr bwMode="auto">
          <a:xfrm>
            <a:off x="3078163"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18</a:t>
            </a:r>
            <a:endParaRPr lang="zh-CN" altLang="en-US" sz="1400" dirty="0">
              <a:ea typeface="等线" panose="02010600030101010101" pitchFamily="2" charset="-122"/>
            </a:endParaRPr>
          </a:p>
        </p:txBody>
      </p:sp>
      <p:sp>
        <p:nvSpPr>
          <p:cNvPr id="13" name="文本占位符 2">
            <a:extLst>
              <a:ext uri="{FF2B5EF4-FFF2-40B4-BE49-F238E27FC236}">
                <a16:creationId xmlns:a16="http://schemas.microsoft.com/office/drawing/2014/main" id="{8AE7B7D5-BFB0-492B-9E83-0DD6CE5DA278}"/>
              </a:ext>
            </a:extLst>
          </p:cNvPr>
          <p:cNvSpPr>
            <a:spLocks/>
          </p:cNvSpPr>
          <p:nvPr>
            <p:custDataLst>
              <p:tags r:id="rId29"/>
            </p:custDataLst>
          </p:nvPr>
        </p:nvSpPr>
        <p:spPr bwMode="gray">
          <a:xfrm>
            <a:off x="3278188" y="3414713"/>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354074B-4876-46F0-B4B7-7CEBF10FD247}" type="datetime'''2''''''''5''''''''''''.''3%'''''''''''''''''''''">
              <a:rPr lang="zh-CN" altLang="en-US" sz="1200" b="1" smtClean="0">
                <a:solidFill>
                  <a:schemeClr val="bg1"/>
                </a:solidFill>
                <a:effectLst/>
              </a:rPr>
              <a:pPr marL="0" lvl="0" indent="0" algn="ctr">
                <a:spcBef>
                  <a:spcPct val="0"/>
                </a:spcBef>
                <a:spcAft>
                  <a:spcPct val="0"/>
                </a:spcAft>
                <a:buNone/>
              </a:pPr>
              <a:t>25.3%</a:t>
            </a:fld>
            <a:endParaRPr lang="zh-CN" altLang="en-US" sz="1200" b="1" dirty="0">
              <a:solidFill>
                <a:schemeClr val="bg1"/>
              </a:solidFill>
            </a:endParaRPr>
          </a:p>
        </p:txBody>
      </p:sp>
      <p:sp>
        <p:nvSpPr>
          <p:cNvPr id="32" name="文本占位符 2">
            <a:extLst>
              <a:ext uri="{FF2B5EF4-FFF2-40B4-BE49-F238E27FC236}">
                <a16:creationId xmlns:a16="http://schemas.microsoft.com/office/drawing/2014/main" id="{03EF3F43-CD98-36A2-31E5-DC82244BE705}"/>
              </a:ext>
            </a:extLst>
          </p:cNvPr>
          <p:cNvSpPr>
            <a:spLocks/>
          </p:cNvSpPr>
          <p:nvPr>
            <p:custDataLst>
              <p:tags r:id="rId30"/>
            </p:custDataLst>
          </p:nvPr>
        </p:nvSpPr>
        <p:spPr bwMode="auto">
          <a:xfrm>
            <a:off x="3382963"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25</a:t>
            </a:r>
            <a:endParaRPr lang="zh-CN" altLang="en-US" sz="1400" dirty="0">
              <a:ea typeface="等线" panose="02010600030101010101" pitchFamily="2" charset="-122"/>
            </a:endParaRPr>
          </a:p>
        </p:txBody>
      </p:sp>
      <p:sp>
        <p:nvSpPr>
          <p:cNvPr id="113" name="文本占位符 2">
            <a:extLst>
              <a:ext uri="{FF2B5EF4-FFF2-40B4-BE49-F238E27FC236}">
                <a16:creationId xmlns:a16="http://schemas.microsoft.com/office/drawing/2014/main" id="{7B1C201B-5DE2-4827-A23C-B47B6819AD40}"/>
              </a:ext>
            </a:extLst>
          </p:cNvPr>
          <p:cNvSpPr>
            <a:spLocks/>
          </p:cNvSpPr>
          <p:nvPr>
            <p:custDataLst>
              <p:tags r:id="rId31"/>
            </p:custDataLst>
          </p:nvPr>
        </p:nvSpPr>
        <p:spPr bwMode="gray">
          <a:xfrm>
            <a:off x="3932238" y="3768725"/>
            <a:ext cx="325438"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26B7908-65AE-4C8A-8C44-484FC9D0EA3C}" type="datetime'''''''0''''''''.''''''6''''''''''''''''''%'''''''''''''''''''">
              <a:rPr lang="zh-CN" altLang="en-US" sz="1200" b="1" smtClean="0">
                <a:solidFill>
                  <a:schemeClr val="bg1"/>
                </a:solidFill>
                <a:effectLst/>
              </a:rPr>
              <a:pPr marL="0" lvl="0" indent="0" algn="ctr">
                <a:spcBef>
                  <a:spcPct val="0"/>
                </a:spcBef>
                <a:spcAft>
                  <a:spcPct val="0"/>
                </a:spcAft>
                <a:buNone/>
              </a:pPr>
              <a:t>0.6%</a:t>
            </a:fld>
            <a:endParaRPr lang="zh-CN" altLang="en-US" sz="1200" b="1" dirty="0">
              <a:solidFill>
                <a:schemeClr val="bg1"/>
              </a:solidFill>
            </a:endParaRPr>
          </a:p>
        </p:txBody>
      </p:sp>
      <p:sp>
        <p:nvSpPr>
          <p:cNvPr id="33" name="文本占位符 2">
            <a:extLst>
              <a:ext uri="{FF2B5EF4-FFF2-40B4-BE49-F238E27FC236}">
                <a16:creationId xmlns:a16="http://schemas.microsoft.com/office/drawing/2014/main" id="{4FC86113-97D0-4020-2872-1041CD304FE1}"/>
              </a:ext>
            </a:extLst>
          </p:cNvPr>
          <p:cNvSpPr>
            <a:spLocks/>
          </p:cNvSpPr>
          <p:nvPr>
            <p:custDataLst>
              <p:tags r:id="rId32"/>
            </p:custDataLst>
          </p:nvPr>
        </p:nvSpPr>
        <p:spPr bwMode="auto">
          <a:xfrm>
            <a:off x="3994150"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18</a:t>
            </a:r>
            <a:endParaRPr lang="zh-CN" altLang="en-US" sz="1400" dirty="0">
              <a:ea typeface="等线" panose="02010600030101010101" pitchFamily="2" charset="-122"/>
            </a:endParaRPr>
          </a:p>
        </p:txBody>
      </p:sp>
      <p:sp>
        <p:nvSpPr>
          <p:cNvPr id="18" name="文本占位符 2">
            <a:extLst>
              <a:ext uri="{FF2B5EF4-FFF2-40B4-BE49-F238E27FC236}">
                <a16:creationId xmlns:a16="http://schemas.microsoft.com/office/drawing/2014/main" id="{56BBD06F-390B-405F-9443-42B1373E1DE6}"/>
              </a:ext>
            </a:extLst>
          </p:cNvPr>
          <p:cNvSpPr>
            <a:spLocks/>
          </p:cNvSpPr>
          <p:nvPr>
            <p:custDataLst>
              <p:tags r:id="rId33"/>
            </p:custDataLst>
          </p:nvPr>
        </p:nvSpPr>
        <p:spPr bwMode="gray">
          <a:xfrm>
            <a:off x="4194175" y="3343275"/>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146E1B-D164-4BC8-8048-6E385CF4F2BF}" type="datetime'''''''3''''''0''''''''.''''''3''''''''''''''''''%'''''''">
              <a:rPr lang="zh-CN" altLang="en-US" sz="1200" b="1" smtClean="0">
                <a:solidFill>
                  <a:schemeClr val="bg1"/>
                </a:solidFill>
                <a:effectLst/>
              </a:rPr>
              <a:pPr marL="0" lvl="0" indent="0" algn="ctr">
                <a:spcBef>
                  <a:spcPct val="0"/>
                </a:spcBef>
                <a:spcAft>
                  <a:spcPct val="0"/>
                </a:spcAft>
                <a:buNone/>
              </a:pPr>
              <a:t>30.3%</a:t>
            </a:fld>
            <a:endParaRPr lang="zh-CN" altLang="en-US" sz="1200" b="1" dirty="0">
              <a:solidFill>
                <a:schemeClr val="bg1"/>
              </a:solidFill>
            </a:endParaRPr>
          </a:p>
        </p:txBody>
      </p:sp>
      <p:sp>
        <p:nvSpPr>
          <p:cNvPr id="34" name="文本占位符 2">
            <a:extLst>
              <a:ext uri="{FF2B5EF4-FFF2-40B4-BE49-F238E27FC236}">
                <a16:creationId xmlns:a16="http://schemas.microsoft.com/office/drawing/2014/main" id="{1CAB0C74-646C-1759-EFA4-385CEB632ED0}"/>
              </a:ext>
            </a:extLst>
          </p:cNvPr>
          <p:cNvSpPr>
            <a:spLocks/>
          </p:cNvSpPr>
          <p:nvPr>
            <p:custDataLst>
              <p:tags r:id="rId34"/>
            </p:custDataLst>
          </p:nvPr>
        </p:nvSpPr>
        <p:spPr bwMode="auto">
          <a:xfrm>
            <a:off x="4298950"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25</a:t>
            </a:r>
            <a:endParaRPr lang="zh-CN" altLang="en-US" sz="1400" dirty="0">
              <a:ea typeface="等线" panose="02010600030101010101" pitchFamily="2" charset="-122"/>
            </a:endParaRPr>
          </a:p>
        </p:txBody>
      </p:sp>
      <p:sp>
        <p:nvSpPr>
          <p:cNvPr id="35" name="文本占位符 2">
            <a:extLst>
              <a:ext uri="{FF2B5EF4-FFF2-40B4-BE49-F238E27FC236}">
                <a16:creationId xmlns:a16="http://schemas.microsoft.com/office/drawing/2014/main" id="{D0A1C2B5-E862-7E06-717A-6F0235D07B50}"/>
              </a:ext>
            </a:extLst>
          </p:cNvPr>
          <p:cNvSpPr>
            <a:spLocks/>
          </p:cNvSpPr>
          <p:nvPr>
            <p:custDataLst>
              <p:tags r:id="rId35"/>
            </p:custDataLst>
          </p:nvPr>
        </p:nvSpPr>
        <p:spPr bwMode="auto">
          <a:xfrm>
            <a:off x="4908550"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18</a:t>
            </a:r>
            <a:endParaRPr lang="zh-CN" altLang="en-US" sz="1400" dirty="0">
              <a:ea typeface="等线" panose="02010600030101010101" pitchFamily="2" charset="-122"/>
            </a:endParaRPr>
          </a:p>
        </p:txBody>
      </p:sp>
      <p:sp>
        <p:nvSpPr>
          <p:cNvPr id="19" name="文本占位符 2">
            <a:extLst>
              <a:ext uri="{FF2B5EF4-FFF2-40B4-BE49-F238E27FC236}">
                <a16:creationId xmlns:a16="http://schemas.microsoft.com/office/drawing/2014/main" id="{44686603-B8FC-4AD8-9514-82DC57C9D045}"/>
              </a:ext>
            </a:extLst>
          </p:cNvPr>
          <p:cNvSpPr>
            <a:spLocks/>
          </p:cNvSpPr>
          <p:nvPr>
            <p:custDataLst>
              <p:tags r:id="rId36"/>
            </p:custDataLst>
          </p:nvPr>
        </p:nvSpPr>
        <p:spPr bwMode="gray">
          <a:xfrm>
            <a:off x="5108575" y="3405188"/>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B2D557E-8AA0-4E90-BA31-03FE766AAD09}" type="datetime'''''''''''''''2''''''''''''5''''''''''''.9''''''%'">
              <a:rPr lang="zh-CN" altLang="en-US" sz="1200" b="1" smtClean="0">
                <a:solidFill>
                  <a:schemeClr val="bg1"/>
                </a:solidFill>
                <a:effectLst/>
              </a:rPr>
              <a:pPr marL="0" lvl="0" indent="0" algn="ctr">
                <a:spcBef>
                  <a:spcPct val="0"/>
                </a:spcBef>
                <a:spcAft>
                  <a:spcPct val="0"/>
                </a:spcAft>
                <a:buNone/>
              </a:pPr>
              <a:t>25.9%</a:t>
            </a:fld>
            <a:endParaRPr lang="zh-CN" altLang="en-US" sz="1200" b="1" dirty="0">
              <a:solidFill>
                <a:schemeClr val="bg1"/>
              </a:solidFill>
            </a:endParaRPr>
          </a:p>
        </p:txBody>
      </p:sp>
      <p:sp>
        <p:nvSpPr>
          <p:cNvPr id="36" name="文本占位符 2">
            <a:extLst>
              <a:ext uri="{FF2B5EF4-FFF2-40B4-BE49-F238E27FC236}">
                <a16:creationId xmlns:a16="http://schemas.microsoft.com/office/drawing/2014/main" id="{508CD2DF-49D0-E478-27F6-541B8B7A459B}"/>
              </a:ext>
            </a:extLst>
          </p:cNvPr>
          <p:cNvSpPr>
            <a:spLocks/>
          </p:cNvSpPr>
          <p:nvPr>
            <p:custDataLst>
              <p:tags r:id="rId37"/>
            </p:custDataLst>
          </p:nvPr>
        </p:nvSpPr>
        <p:spPr bwMode="auto">
          <a:xfrm>
            <a:off x="5213350"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25</a:t>
            </a:r>
            <a:endParaRPr lang="zh-CN" altLang="en-US" sz="1400" dirty="0">
              <a:ea typeface="等线" panose="02010600030101010101" pitchFamily="2" charset="-122"/>
            </a:endParaRPr>
          </a:p>
        </p:txBody>
      </p:sp>
      <p:sp>
        <p:nvSpPr>
          <p:cNvPr id="20" name="文本占位符 2">
            <a:extLst>
              <a:ext uri="{FF2B5EF4-FFF2-40B4-BE49-F238E27FC236}">
                <a16:creationId xmlns:a16="http://schemas.microsoft.com/office/drawing/2014/main" id="{C63526D8-A771-44CD-A1A0-490D9F704BCF}"/>
              </a:ext>
            </a:extLst>
          </p:cNvPr>
          <p:cNvSpPr>
            <a:spLocks/>
          </p:cNvSpPr>
          <p:nvPr>
            <p:custDataLst>
              <p:tags r:id="rId38"/>
            </p:custDataLst>
          </p:nvPr>
        </p:nvSpPr>
        <p:spPr bwMode="gray">
          <a:xfrm>
            <a:off x="5719763" y="3625850"/>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DD48E6C-2EC5-4068-BB3F-4229622BFDE7}" type="datetime'''''''''''1''''''''0''''''''''''.''''''''6''''''''''''''''%'">
              <a:rPr lang="zh-CN" altLang="en-US" sz="1200" b="1" smtClean="0">
                <a:solidFill>
                  <a:schemeClr val="bg1"/>
                </a:solidFill>
                <a:effectLst/>
              </a:rPr>
              <a:pPr marL="0" lvl="0" indent="0" algn="ctr">
                <a:spcBef>
                  <a:spcPct val="0"/>
                </a:spcBef>
                <a:spcAft>
                  <a:spcPct val="0"/>
                </a:spcAft>
                <a:buNone/>
              </a:pPr>
              <a:t>10.6%</a:t>
            </a:fld>
            <a:endParaRPr lang="zh-CN" altLang="en-US" sz="1200" b="1" dirty="0">
              <a:solidFill>
                <a:schemeClr val="bg1"/>
              </a:solidFill>
            </a:endParaRPr>
          </a:p>
        </p:txBody>
      </p:sp>
      <p:sp>
        <p:nvSpPr>
          <p:cNvPr id="37" name="文本占位符 2">
            <a:extLst>
              <a:ext uri="{FF2B5EF4-FFF2-40B4-BE49-F238E27FC236}">
                <a16:creationId xmlns:a16="http://schemas.microsoft.com/office/drawing/2014/main" id="{3196027A-E5DB-0BF2-04FA-417297C464DB}"/>
              </a:ext>
            </a:extLst>
          </p:cNvPr>
          <p:cNvSpPr>
            <a:spLocks/>
          </p:cNvSpPr>
          <p:nvPr>
            <p:custDataLst>
              <p:tags r:id="rId39"/>
            </p:custDataLst>
          </p:nvPr>
        </p:nvSpPr>
        <p:spPr bwMode="auto">
          <a:xfrm>
            <a:off x="5824538"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18</a:t>
            </a:r>
            <a:endParaRPr lang="zh-CN" altLang="en-US" sz="1400" dirty="0">
              <a:ea typeface="等线" panose="02010600030101010101" pitchFamily="2" charset="-122"/>
            </a:endParaRPr>
          </a:p>
        </p:txBody>
      </p:sp>
      <p:sp>
        <p:nvSpPr>
          <p:cNvPr id="119" name="文本占位符 2">
            <a:extLst>
              <a:ext uri="{FF2B5EF4-FFF2-40B4-BE49-F238E27FC236}">
                <a16:creationId xmlns:a16="http://schemas.microsoft.com/office/drawing/2014/main" id="{21282CDC-8F1B-415D-BECD-F6EE165F9CAA}"/>
              </a:ext>
            </a:extLst>
          </p:cNvPr>
          <p:cNvSpPr>
            <a:spLocks/>
          </p:cNvSpPr>
          <p:nvPr>
            <p:custDataLst>
              <p:tags r:id="rId40"/>
            </p:custDataLst>
          </p:nvPr>
        </p:nvSpPr>
        <p:spPr bwMode="gray">
          <a:xfrm>
            <a:off x="4846638" y="3759200"/>
            <a:ext cx="325438"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5B3E5EB-0F82-4619-B8CA-5D81FD1784D7}" type="datetime'''''''''''''''''''''''''1''''''.''''''''2''''''%'''''''''''''">
              <a:rPr lang="zh-CN" altLang="en-US" sz="1200" b="1" smtClean="0">
                <a:solidFill>
                  <a:schemeClr val="bg1"/>
                </a:solidFill>
                <a:effectLst/>
              </a:rPr>
              <a:pPr marL="0" lvl="0" indent="0" algn="ctr">
                <a:spcBef>
                  <a:spcPct val="0"/>
                </a:spcBef>
                <a:spcAft>
                  <a:spcPct val="0"/>
                </a:spcAft>
                <a:buNone/>
              </a:pPr>
              <a:t>1.2%</a:t>
            </a:fld>
            <a:endParaRPr lang="zh-CN" altLang="en-US" sz="1200" b="1" dirty="0">
              <a:solidFill>
                <a:schemeClr val="bg1"/>
              </a:solidFill>
            </a:endParaRPr>
          </a:p>
        </p:txBody>
      </p:sp>
      <p:sp>
        <p:nvSpPr>
          <p:cNvPr id="21" name="文本占位符 2">
            <a:extLst>
              <a:ext uri="{FF2B5EF4-FFF2-40B4-BE49-F238E27FC236}">
                <a16:creationId xmlns:a16="http://schemas.microsoft.com/office/drawing/2014/main" id="{C859BF85-ABD2-4B6C-98FD-493249E25B81}"/>
              </a:ext>
            </a:extLst>
          </p:cNvPr>
          <p:cNvSpPr>
            <a:spLocks/>
          </p:cNvSpPr>
          <p:nvPr>
            <p:custDataLst>
              <p:tags r:id="rId41"/>
            </p:custDataLst>
          </p:nvPr>
        </p:nvSpPr>
        <p:spPr bwMode="gray">
          <a:xfrm>
            <a:off x="6024563" y="3317875"/>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61AF82B-1ADF-412B-B806-9EEC428E7627}" type="datetime'32''''''''''''''''''.''''''1''%'''''''''''''''''''''''''">
              <a:rPr lang="zh-CN" altLang="en-US" sz="1200" b="1" smtClean="0">
                <a:solidFill>
                  <a:schemeClr val="bg1"/>
                </a:solidFill>
                <a:effectLst/>
              </a:rPr>
              <a:pPr marL="0" lvl="0" indent="0" algn="ctr">
                <a:spcBef>
                  <a:spcPct val="0"/>
                </a:spcBef>
                <a:spcAft>
                  <a:spcPct val="0"/>
                </a:spcAft>
                <a:buNone/>
              </a:pPr>
              <a:t>32.1%</a:t>
            </a:fld>
            <a:endParaRPr lang="zh-CN" altLang="en-US" sz="1200" b="1" dirty="0">
              <a:solidFill>
                <a:schemeClr val="bg1"/>
              </a:solidFill>
            </a:endParaRPr>
          </a:p>
        </p:txBody>
      </p:sp>
      <p:sp>
        <p:nvSpPr>
          <p:cNvPr id="38" name="文本占位符 2">
            <a:extLst>
              <a:ext uri="{FF2B5EF4-FFF2-40B4-BE49-F238E27FC236}">
                <a16:creationId xmlns:a16="http://schemas.microsoft.com/office/drawing/2014/main" id="{A1C9D367-9960-2297-5997-BF1267899588}"/>
              </a:ext>
            </a:extLst>
          </p:cNvPr>
          <p:cNvSpPr>
            <a:spLocks/>
          </p:cNvSpPr>
          <p:nvPr>
            <p:custDataLst>
              <p:tags r:id="rId42"/>
            </p:custDataLst>
          </p:nvPr>
        </p:nvSpPr>
        <p:spPr bwMode="auto">
          <a:xfrm>
            <a:off x="6129338"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25</a:t>
            </a:r>
            <a:endParaRPr lang="zh-CN" altLang="en-US" sz="1400" dirty="0">
              <a:ea typeface="等线" panose="02010600030101010101" pitchFamily="2" charset="-122"/>
            </a:endParaRPr>
          </a:p>
        </p:txBody>
      </p:sp>
      <p:sp>
        <p:nvSpPr>
          <p:cNvPr id="12" name="文本占位符 2">
            <a:extLst>
              <a:ext uri="{FF2B5EF4-FFF2-40B4-BE49-F238E27FC236}">
                <a16:creationId xmlns:a16="http://schemas.microsoft.com/office/drawing/2014/main" id="{C1B4AD69-CA82-47E6-B0B0-E706A9AA8571}"/>
              </a:ext>
            </a:extLst>
          </p:cNvPr>
          <p:cNvSpPr>
            <a:spLocks/>
          </p:cNvSpPr>
          <p:nvPr>
            <p:custDataLst>
              <p:tags r:id="rId43"/>
            </p:custDataLst>
          </p:nvPr>
        </p:nvSpPr>
        <p:spPr bwMode="auto">
          <a:xfrm>
            <a:off x="331788"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18</a:t>
            </a:r>
            <a:endParaRPr lang="zh-CN" altLang="en-US" sz="1400" dirty="0">
              <a:ea typeface="等线" panose="02010600030101010101" pitchFamily="2" charset="-122"/>
            </a:endParaRPr>
          </a:p>
        </p:txBody>
      </p:sp>
      <p:sp>
        <p:nvSpPr>
          <p:cNvPr id="6" name="文本占位符 2">
            <a:extLst>
              <a:ext uri="{FF2B5EF4-FFF2-40B4-BE49-F238E27FC236}">
                <a16:creationId xmlns:a16="http://schemas.microsoft.com/office/drawing/2014/main" id="{2D928C40-D4C4-4501-8583-C4803C637D19}"/>
              </a:ext>
            </a:extLst>
          </p:cNvPr>
          <p:cNvSpPr>
            <a:spLocks/>
          </p:cNvSpPr>
          <p:nvPr>
            <p:custDataLst>
              <p:tags r:id="rId44"/>
            </p:custDataLst>
          </p:nvPr>
        </p:nvSpPr>
        <p:spPr bwMode="gray">
          <a:xfrm>
            <a:off x="531813" y="2700338"/>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E27B692-C7E2-450F-9C74-02D6CB050A42}" type="datetime'''''7''''''''5.''''''''''''3''%'''''''''''''''''''''''''">
              <a:rPr lang="zh-CN" altLang="en-US" sz="1200" b="1" smtClean="0">
                <a:solidFill>
                  <a:schemeClr val="bg1"/>
                </a:solidFill>
                <a:effectLst/>
              </a:rPr>
              <a:pPr marL="0" lvl="0" indent="0" algn="ctr">
                <a:spcBef>
                  <a:spcPct val="0"/>
                </a:spcBef>
                <a:spcAft>
                  <a:spcPct val="0"/>
                </a:spcAft>
                <a:buNone/>
              </a:pPr>
              <a:t>75.3%</a:t>
            </a:fld>
            <a:endParaRPr lang="zh-CN" altLang="en-US" sz="1200" b="1" dirty="0">
              <a:solidFill>
                <a:schemeClr val="bg1"/>
              </a:solidFill>
            </a:endParaRPr>
          </a:p>
        </p:txBody>
      </p:sp>
      <p:sp>
        <p:nvSpPr>
          <p:cNvPr id="22" name="文本占位符 2">
            <a:extLst>
              <a:ext uri="{FF2B5EF4-FFF2-40B4-BE49-F238E27FC236}">
                <a16:creationId xmlns:a16="http://schemas.microsoft.com/office/drawing/2014/main" id="{1FC7160E-2526-4282-9EBE-C9B018350BD3}"/>
              </a:ext>
            </a:extLst>
          </p:cNvPr>
          <p:cNvSpPr>
            <a:spLocks/>
          </p:cNvSpPr>
          <p:nvPr>
            <p:custDataLst>
              <p:tags r:id="rId45"/>
            </p:custDataLst>
          </p:nvPr>
        </p:nvSpPr>
        <p:spPr bwMode="gray">
          <a:xfrm>
            <a:off x="6634163" y="3082925"/>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C3C80DE-2FE6-4296-80D6-CC4D33280FE2}" type="datetime'''''''''''4''''''''''''''''''''''''''''''''8.5''%'">
              <a:rPr lang="zh-CN" altLang="en-US" sz="1200" b="1" smtClean="0">
                <a:solidFill>
                  <a:schemeClr val="bg1"/>
                </a:solidFill>
                <a:effectLst/>
              </a:rPr>
              <a:pPr marL="0" lvl="0" indent="0" algn="ctr">
                <a:spcBef>
                  <a:spcPct val="0"/>
                </a:spcBef>
                <a:spcAft>
                  <a:spcPct val="0"/>
                </a:spcAft>
                <a:buNone/>
              </a:pPr>
              <a:t>48.5%</a:t>
            </a:fld>
            <a:endParaRPr lang="zh-CN" altLang="en-US" sz="1200" b="1" dirty="0">
              <a:solidFill>
                <a:schemeClr val="bg1"/>
              </a:solidFill>
            </a:endParaRPr>
          </a:p>
        </p:txBody>
      </p:sp>
      <p:sp>
        <p:nvSpPr>
          <p:cNvPr id="39" name="文本占位符 2">
            <a:extLst>
              <a:ext uri="{FF2B5EF4-FFF2-40B4-BE49-F238E27FC236}">
                <a16:creationId xmlns:a16="http://schemas.microsoft.com/office/drawing/2014/main" id="{9D570617-A503-F8EC-5192-34F856EBDCEF}"/>
              </a:ext>
            </a:extLst>
          </p:cNvPr>
          <p:cNvSpPr>
            <a:spLocks/>
          </p:cNvSpPr>
          <p:nvPr>
            <p:custDataLst>
              <p:tags r:id="rId46"/>
            </p:custDataLst>
          </p:nvPr>
        </p:nvSpPr>
        <p:spPr bwMode="auto">
          <a:xfrm>
            <a:off x="6738938"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18</a:t>
            </a:r>
            <a:endParaRPr lang="zh-CN" altLang="en-US" sz="1400" dirty="0">
              <a:ea typeface="等线" panose="02010600030101010101" pitchFamily="2" charset="-122"/>
            </a:endParaRPr>
          </a:p>
        </p:txBody>
      </p:sp>
      <p:sp>
        <p:nvSpPr>
          <p:cNvPr id="14" name="文本占位符 2">
            <a:extLst>
              <a:ext uri="{FF2B5EF4-FFF2-40B4-BE49-F238E27FC236}">
                <a16:creationId xmlns:a16="http://schemas.microsoft.com/office/drawing/2014/main" id="{A9A5192D-F46E-43B5-8432-A51EE71B46A3}"/>
              </a:ext>
            </a:extLst>
          </p:cNvPr>
          <p:cNvSpPr>
            <a:spLocks/>
          </p:cNvSpPr>
          <p:nvPr>
            <p:custDataLst>
              <p:tags r:id="rId47"/>
            </p:custDataLst>
          </p:nvPr>
        </p:nvSpPr>
        <p:spPr bwMode="auto">
          <a:xfrm>
            <a:off x="636588"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25</a:t>
            </a:r>
            <a:endParaRPr lang="zh-CN" altLang="en-US" sz="1400" dirty="0">
              <a:ea typeface="等线" panose="02010600030101010101" pitchFamily="2" charset="-122"/>
            </a:endParaRPr>
          </a:p>
        </p:txBody>
      </p:sp>
      <p:sp>
        <p:nvSpPr>
          <p:cNvPr id="23" name="文本占位符 2">
            <a:extLst>
              <a:ext uri="{FF2B5EF4-FFF2-40B4-BE49-F238E27FC236}">
                <a16:creationId xmlns:a16="http://schemas.microsoft.com/office/drawing/2014/main" id="{87102E77-E21C-497D-B007-22A0AC30B0DA}"/>
              </a:ext>
            </a:extLst>
          </p:cNvPr>
          <p:cNvSpPr>
            <a:spLocks/>
          </p:cNvSpPr>
          <p:nvPr>
            <p:custDataLst>
              <p:tags r:id="rId48"/>
            </p:custDataLst>
          </p:nvPr>
        </p:nvSpPr>
        <p:spPr bwMode="gray">
          <a:xfrm>
            <a:off x="6940550" y="2701925"/>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D490C56-9368-4408-AFB6-F436569DDD42}" type="datetime'''''7''''''''''''''''''''''''5''''''''.''2''%'''''''''''">
              <a:rPr lang="zh-CN" altLang="en-US" sz="1200" b="1" smtClean="0">
                <a:solidFill>
                  <a:schemeClr val="bg1"/>
                </a:solidFill>
                <a:effectLst/>
              </a:rPr>
              <a:pPr marL="0" lvl="0" indent="0" algn="ctr">
                <a:spcBef>
                  <a:spcPct val="0"/>
                </a:spcBef>
                <a:spcAft>
                  <a:spcPct val="0"/>
                </a:spcAft>
                <a:buNone/>
              </a:pPr>
              <a:t>75.2%</a:t>
            </a:fld>
            <a:endParaRPr lang="zh-CN" altLang="en-US" sz="1200" b="1" dirty="0">
              <a:solidFill>
                <a:schemeClr val="bg1"/>
              </a:solidFill>
            </a:endParaRPr>
          </a:p>
        </p:txBody>
      </p:sp>
      <p:sp>
        <p:nvSpPr>
          <p:cNvPr id="40" name="文本占位符 2">
            <a:extLst>
              <a:ext uri="{FF2B5EF4-FFF2-40B4-BE49-F238E27FC236}">
                <a16:creationId xmlns:a16="http://schemas.microsoft.com/office/drawing/2014/main" id="{1B9F570E-E32A-2DA6-F7D3-8DAD3217E617}"/>
              </a:ext>
            </a:extLst>
          </p:cNvPr>
          <p:cNvSpPr>
            <a:spLocks/>
          </p:cNvSpPr>
          <p:nvPr>
            <p:custDataLst>
              <p:tags r:id="rId49"/>
            </p:custDataLst>
          </p:nvPr>
        </p:nvSpPr>
        <p:spPr bwMode="auto">
          <a:xfrm>
            <a:off x="7045325"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25</a:t>
            </a:r>
            <a:endParaRPr lang="zh-CN" altLang="en-US" sz="1400" dirty="0">
              <a:ea typeface="等线" panose="02010600030101010101" pitchFamily="2" charset="-122"/>
            </a:endParaRPr>
          </a:p>
        </p:txBody>
      </p:sp>
      <p:sp>
        <p:nvSpPr>
          <p:cNvPr id="24" name="文本占位符 2">
            <a:extLst>
              <a:ext uri="{FF2B5EF4-FFF2-40B4-BE49-F238E27FC236}">
                <a16:creationId xmlns:a16="http://schemas.microsoft.com/office/drawing/2014/main" id="{7DF54E1F-3312-4045-B8D2-6DD33830BDE0}"/>
              </a:ext>
            </a:extLst>
          </p:cNvPr>
          <p:cNvSpPr>
            <a:spLocks/>
          </p:cNvSpPr>
          <p:nvPr>
            <p:custDataLst>
              <p:tags r:id="rId50"/>
            </p:custDataLst>
          </p:nvPr>
        </p:nvSpPr>
        <p:spPr bwMode="gray">
          <a:xfrm>
            <a:off x="7550150" y="3597275"/>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8CD5F01-1FFC-43CF-B1C6-16C5915F3A7A}" type="datetime'''1''''''''''2''''''''''.''''5''''''%'''''''''''''">
              <a:rPr lang="zh-CN" altLang="en-US" sz="1200" b="1" smtClean="0">
                <a:solidFill>
                  <a:schemeClr val="bg1"/>
                </a:solidFill>
                <a:effectLst/>
              </a:rPr>
              <a:pPr marL="0" lvl="0" indent="0" algn="ctr">
                <a:spcBef>
                  <a:spcPct val="0"/>
                </a:spcBef>
                <a:spcAft>
                  <a:spcPct val="0"/>
                </a:spcAft>
                <a:buNone/>
              </a:pPr>
              <a:t>12.5%</a:t>
            </a:fld>
            <a:endParaRPr lang="zh-CN" altLang="en-US" sz="1200" b="1" dirty="0">
              <a:solidFill>
                <a:schemeClr val="bg1"/>
              </a:solidFill>
            </a:endParaRPr>
          </a:p>
        </p:txBody>
      </p:sp>
      <p:sp>
        <p:nvSpPr>
          <p:cNvPr id="41" name="文本占位符 2">
            <a:extLst>
              <a:ext uri="{FF2B5EF4-FFF2-40B4-BE49-F238E27FC236}">
                <a16:creationId xmlns:a16="http://schemas.microsoft.com/office/drawing/2014/main" id="{DEDB9D84-D757-A77C-8B0F-9A511C0B1DF6}"/>
              </a:ext>
            </a:extLst>
          </p:cNvPr>
          <p:cNvSpPr>
            <a:spLocks/>
          </p:cNvSpPr>
          <p:nvPr>
            <p:custDataLst>
              <p:tags r:id="rId51"/>
            </p:custDataLst>
          </p:nvPr>
        </p:nvSpPr>
        <p:spPr bwMode="auto">
          <a:xfrm>
            <a:off x="7654925"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18</a:t>
            </a:r>
            <a:endParaRPr lang="zh-CN" altLang="en-US" sz="1400" dirty="0">
              <a:ea typeface="等线" panose="02010600030101010101" pitchFamily="2" charset="-122"/>
            </a:endParaRPr>
          </a:p>
        </p:txBody>
      </p:sp>
      <p:sp>
        <p:nvSpPr>
          <p:cNvPr id="25" name="文本占位符 2">
            <a:extLst>
              <a:ext uri="{FF2B5EF4-FFF2-40B4-BE49-F238E27FC236}">
                <a16:creationId xmlns:a16="http://schemas.microsoft.com/office/drawing/2014/main" id="{6D24BAA4-6728-40B3-A064-B7F6A24D59E9}"/>
              </a:ext>
            </a:extLst>
          </p:cNvPr>
          <p:cNvSpPr>
            <a:spLocks/>
          </p:cNvSpPr>
          <p:nvPr>
            <p:custDataLst>
              <p:tags r:id="rId52"/>
            </p:custDataLst>
          </p:nvPr>
        </p:nvSpPr>
        <p:spPr bwMode="gray">
          <a:xfrm>
            <a:off x="7854950" y="2733675"/>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75AF8D8-67EE-4C8F-BDF5-0F45286975B9}" type="datetime'''''7''''''''''''''3''''''''''''''''''.0''''''''%'">
              <a:rPr lang="zh-CN" altLang="en-US" sz="1200" b="1" smtClean="0">
                <a:solidFill>
                  <a:schemeClr val="bg1"/>
                </a:solidFill>
                <a:effectLst/>
              </a:rPr>
              <a:pPr marL="0" lvl="0" indent="0" algn="ctr">
                <a:spcBef>
                  <a:spcPct val="0"/>
                </a:spcBef>
                <a:spcAft>
                  <a:spcPct val="0"/>
                </a:spcAft>
                <a:buNone/>
              </a:pPr>
              <a:t>73.0%</a:t>
            </a:fld>
            <a:endParaRPr lang="zh-CN" altLang="en-US" sz="1200" b="1" dirty="0">
              <a:solidFill>
                <a:schemeClr val="bg1"/>
              </a:solidFill>
            </a:endParaRPr>
          </a:p>
        </p:txBody>
      </p:sp>
      <p:sp>
        <p:nvSpPr>
          <p:cNvPr id="42" name="文本占位符 2">
            <a:extLst>
              <a:ext uri="{FF2B5EF4-FFF2-40B4-BE49-F238E27FC236}">
                <a16:creationId xmlns:a16="http://schemas.microsoft.com/office/drawing/2014/main" id="{EAFCFF55-1029-DF10-60D7-488EEB9612B9}"/>
              </a:ext>
            </a:extLst>
          </p:cNvPr>
          <p:cNvSpPr>
            <a:spLocks/>
          </p:cNvSpPr>
          <p:nvPr>
            <p:custDataLst>
              <p:tags r:id="rId53"/>
            </p:custDataLst>
          </p:nvPr>
        </p:nvSpPr>
        <p:spPr bwMode="auto">
          <a:xfrm>
            <a:off x="7959725"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25</a:t>
            </a:r>
            <a:endParaRPr lang="zh-CN" altLang="en-US" sz="1400" dirty="0">
              <a:ea typeface="等线" panose="02010600030101010101" pitchFamily="2" charset="-122"/>
            </a:endParaRPr>
          </a:p>
        </p:txBody>
      </p:sp>
      <p:sp>
        <p:nvSpPr>
          <p:cNvPr id="26" name="文本占位符 2">
            <a:extLst>
              <a:ext uri="{FF2B5EF4-FFF2-40B4-BE49-F238E27FC236}">
                <a16:creationId xmlns:a16="http://schemas.microsoft.com/office/drawing/2014/main" id="{5B29A19A-7975-4FE7-AFB0-0D20368C82F7}"/>
              </a:ext>
            </a:extLst>
          </p:cNvPr>
          <p:cNvSpPr>
            <a:spLocks/>
          </p:cNvSpPr>
          <p:nvPr>
            <p:custDataLst>
              <p:tags r:id="rId54"/>
            </p:custDataLst>
          </p:nvPr>
        </p:nvSpPr>
        <p:spPr bwMode="gray">
          <a:xfrm>
            <a:off x="8466138" y="2405063"/>
            <a:ext cx="409575" cy="165100"/>
          </a:xfrm>
          <a:prstGeom prst="rect">
            <a:avLst/>
          </a:prstGeom>
          <a:solidFill>
            <a:srgbClr val="A1A1A1"/>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C1150DC-9B95-466E-B99E-F621D6503373}" type="datetime'''''''''''''9''''6''''''''''''''''''.''''''''''0%'''">
              <a:rPr lang="zh-CN" altLang="en-US" sz="1200" b="1" smtClean="0">
                <a:effectLst/>
              </a:rPr>
              <a:pPr marL="0" lvl="0" indent="0" algn="ctr">
                <a:spcBef>
                  <a:spcPct val="0"/>
                </a:spcBef>
                <a:spcAft>
                  <a:spcPct val="0"/>
                </a:spcAft>
                <a:buNone/>
              </a:pPr>
              <a:t>96.0%</a:t>
            </a:fld>
            <a:endParaRPr lang="zh-CN" altLang="en-US" sz="1200" b="1" dirty="0"/>
          </a:p>
        </p:txBody>
      </p:sp>
      <p:sp>
        <p:nvSpPr>
          <p:cNvPr id="43" name="文本占位符 2">
            <a:extLst>
              <a:ext uri="{FF2B5EF4-FFF2-40B4-BE49-F238E27FC236}">
                <a16:creationId xmlns:a16="http://schemas.microsoft.com/office/drawing/2014/main" id="{69196AF9-129D-D245-6C0C-13A767F869BF}"/>
              </a:ext>
            </a:extLst>
          </p:cNvPr>
          <p:cNvSpPr>
            <a:spLocks/>
          </p:cNvSpPr>
          <p:nvPr>
            <p:custDataLst>
              <p:tags r:id="rId55"/>
            </p:custDataLst>
          </p:nvPr>
        </p:nvSpPr>
        <p:spPr bwMode="auto">
          <a:xfrm>
            <a:off x="8570913"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18</a:t>
            </a:r>
            <a:endParaRPr lang="zh-CN" altLang="en-US" sz="1400" dirty="0">
              <a:ea typeface="等线" panose="02010600030101010101" pitchFamily="2" charset="-122"/>
            </a:endParaRPr>
          </a:p>
        </p:txBody>
      </p:sp>
      <p:sp>
        <p:nvSpPr>
          <p:cNvPr id="27" name="文本占位符 2">
            <a:extLst>
              <a:ext uri="{FF2B5EF4-FFF2-40B4-BE49-F238E27FC236}">
                <a16:creationId xmlns:a16="http://schemas.microsoft.com/office/drawing/2014/main" id="{2A58AE00-4C0C-4145-9DF5-1C7A57A7C902}"/>
              </a:ext>
            </a:extLst>
          </p:cNvPr>
          <p:cNvSpPr>
            <a:spLocks/>
          </p:cNvSpPr>
          <p:nvPr>
            <p:custDataLst>
              <p:tags r:id="rId56"/>
            </p:custDataLst>
          </p:nvPr>
        </p:nvSpPr>
        <p:spPr bwMode="gray">
          <a:xfrm>
            <a:off x="8770938" y="2589213"/>
            <a:ext cx="409575" cy="165100"/>
          </a:xfrm>
          <a:prstGeom prst="rect">
            <a:avLst/>
          </a:prstGeom>
          <a:solidFill>
            <a:srgbClr val="DBDBDB"/>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35759B3-4805-4272-B706-9DB49E9C11A0}" type="datetime'''''''''''''''''8''''''3''''.''''0%'''''">
              <a:rPr lang="zh-CN" altLang="en-US" sz="1200" b="1" smtClean="0">
                <a:effectLst/>
              </a:rPr>
              <a:pPr marL="0" lvl="0" indent="0" algn="ctr">
                <a:spcBef>
                  <a:spcPct val="0"/>
                </a:spcBef>
                <a:spcAft>
                  <a:spcPct val="0"/>
                </a:spcAft>
                <a:buNone/>
              </a:pPr>
              <a:t>83.0%</a:t>
            </a:fld>
            <a:endParaRPr lang="zh-CN" altLang="en-US" sz="1200" b="1" dirty="0"/>
          </a:p>
        </p:txBody>
      </p:sp>
      <p:sp>
        <p:nvSpPr>
          <p:cNvPr id="44" name="文本占位符 2">
            <a:extLst>
              <a:ext uri="{FF2B5EF4-FFF2-40B4-BE49-F238E27FC236}">
                <a16:creationId xmlns:a16="http://schemas.microsoft.com/office/drawing/2014/main" id="{A269EB03-95E5-48F7-130C-92ECC50773A0}"/>
              </a:ext>
            </a:extLst>
          </p:cNvPr>
          <p:cNvSpPr>
            <a:spLocks/>
          </p:cNvSpPr>
          <p:nvPr>
            <p:custDataLst>
              <p:tags r:id="rId57"/>
            </p:custDataLst>
          </p:nvPr>
        </p:nvSpPr>
        <p:spPr bwMode="auto">
          <a:xfrm>
            <a:off x="8875713"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25</a:t>
            </a:r>
            <a:endParaRPr lang="zh-CN" altLang="en-US" sz="1400" dirty="0">
              <a:ea typeface="等线" panose="02010600030101010101" pitchFamily="2" charset="-122"/>
            </a:endParaRPr>
          </a:p>
        </p:txBody>
      </p:sp>
      <p:sp>
        <p:nvSpPr>
          <p:cNvPr id="7" name="文本占位符 2">
            <a:extLst>
              <a:ext uri="{FF2B5EF4-FFF2-40B4-BE49-F238E27FC236}">
                <a16:creationId xmlns:a16="http://schemas.microsoft.com/office/drawing/2014/main" id="{2C8149FC-8943-4642-A7AB-7F7A43341B52}"/>
              </a:ext>
            </a:extLst>
          </p:cNvPr>
          <p:cNvSpPr>
            <a:spLocks/>
          </p:cNvSpPr>
          <p:nvPr>
            <p:custDataLst>
              <p:tags r:id="rId58"/>
            </p:custDataLst>
          </p:nvPr>
        </p:nvSpPr>
        <p:spPr bwMode="gray">
          <a:xfrm>
            <a:off x="1143000" y="2598738"/>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B7FB901-79A7-4F41-8972-E77FE5B50D64}" type="datetime'''''''8''2''''''''''''''''''''.''''''''''''''''''''''''4%'''''">
              <a:rPr lang="zh-CN" altLang="en-US" sz="1200" b="1" smtClean="0">
                <a:solidFill>
                  <a:schemeClr val="bg1"/>
                </a:solidFill>
                <a:effectLst/>
              </a:rPr>
              <a:pPr marL="0" lvl="0" indent="0" algn="ctr">
                <a:spcBef>
                  <a:spcPct val="0"/>
                </a:spcBef>
                <a:spcAft>
                  <a:spcPct val="0"/>
                </a:spcAft>
                <a:buNone/>
              </a:pPr>
              <a:t>82.4%</a:t>
            </a:fld>
            <a:endParaRPr lang="zh-CN" altLang="en-US" sz="1200" b="1" dirty="0">
              <a:solidFill>
                <a:schemeClr val="bg1"/>
              </a:solidFill>
            </a:endParaRPr>
          </a:p>
        </p:txBody>
      </p:sp>
      <p:sp>
        <p:nvSpPr>
          <p:cNvPr id="15" name="文本占位符 2">
            <a:extLst>
              <a:ext uri="{FF2B5EF4-FFF2-40B4-BE49-F238E27FC236}">
                <a16:creationId xmlns:a16="http://schemas.microsoft.com/office/drawing/2014/main" id="{F4ADDF4D-D2B5-45AD-990B-822D6F1A2835}"/>
              </a:ext>
            </a:extLst>
          </p:cNvPr>
          <p:cNvSpPr>
            <a:spLocks/>
          </p:cNvSpPr>
          <p:nvPr>
            <p:custDataLst>
              <p:tags r:id="rId59"/>
            </p:custDataLst>
          </p:nvPr>
        </p:nvSpPr>
        <p:spPr bwMode="auto">
          <a:xfrm>
            <a:off x="1247775"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18</a:t>
            </a:r>
            <a:endParaRPr lang="zh-CN" altLang="en-US" sz="1400" dirty="0">
              <a:ea typeface="等线" panose="02010600030101010101" pitchFamily="2" charset="-122"/>
            </a:endParaRPr>
          </a:p>
        </p:txBody>
      </p:sp>
      <p:sp>
        <p:nvSpPr>
          <p:cNvPr id="45" name="文本占位符 2">
            <a:extLst>
              <a:ext uri="{FF2B5EF4-FFF2-40B4-BE49-F238E27FC236}">
                <a16:creationId xmlns:a16="http://schemas.microsoft.com/office/drawing/2014/main" id="{CC3316FC-749B-D91B-AD7A-2AAA515D328D}"/>
              </a:ext>
            </a:extLst>
          </p:cNvPr>
          <p:cNvSpPr>
            <a:spLocks/>
          </p:cNvSpPr>
          <p:nvPr>
            <p:custDataLst>
              <p:tags r:id="rId60"/>
            </p:custDataLst>
          </p:nvPr>
        </p:nvSpPr>
        <p:spPr bwMode="auto">
          <a:xfrm>
            <a:off x="9485313"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18</a:t>
            </a:r>
            <a:endParaRPr lang="zh-CN" altLang="en-US" sz="1400" dirty="0">
              <a:ea typeface="等线" panose="02010600030101010101" pitchFamily="2" charset="-122"/>
            </a:endParaRPr>
          </a:p>
        </p:txBody>
      </p:sp>
      <p:sp>
        <p:nvSpPr>
          <p:cNvPr id="8" name="文本占位符 2">
            <a:extLst>
              <a:ext uri="{FF2B5EF4-FFF2-40B4-BE49-F238E27FC236}">
                <a16:creationId xmlns:a16="http://schemas.microsoft.com/office/drawing/2014/main" id="{877D1307-B758-4060-886E-2308DD9AEF9E}"/>
              </a:ext>
            </a:extLst>
          </p:cNvPr>
          <p:cNvSpPr>
            <a:spLocks/>
          </p:cNvSpPr>
          <p:nvPr>
            <p:custDataLst>
              <p:tags r:id="rId61"/>
            </p:custDataLst>
          </p:nvPr>
        </p:nvSpPr>
        <p:spPr bwMode="gray">
          <a:xfrm>
            <a:off x="1447800" y="2352675"/>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40047AB-FE6B-4103-A0C9-41ED4357CCD4}" type="datetime'''9''''''''''''9''''''''.''''''''''''''''7''''%'''">
              <a:rPr lang="zh-CN" altLang="en-US" sz="1200" b="1" smtClean="0">
                <a:solidFill>
                  <a:schemeClr val="bg1"/>
                </a:solidFill>
                <a:effectLst/>
              </a:rPr>
              <a:pPr marL="0" lvl="0" indent="0" algn="ctr">
                <a:spcBef>
                  <a:spcPct val="0"/>
                </a:spcBef>
                <a:spcAft>
                  <a:spcPct val="0"/>
                </a:spcAft>
                <a:buNone/>
              </a:pPr>
              <a:t>99.7%</a:t>
            </a:fld>
            <a:endParaRPr lang="zh-CN" altLang="en-US" sz="1200" b="1" dirty="0">
              <a:solidFill>
                <a:schemeClr val="bg1"/>
              </a:solidFill>
            </a:endParaRPr>
          </a:p>
        </p:txBody>
      </p:sp>
      <p:sp>
        <p:nvSpPr>
          <p:cNvPr id="51" name="文本占位符 2">
            <a:extLst>
              <a:ext uri="{FF2B5EF4-FFF2-40B4-BE49-F238E27FC236}">
                <a16:creationId xmlns:a16="http://schemas.microsoft.com/office/drawing/2014/main" id="{2EB25140-89EB-4194-A9A7-1303792A194E}"/>
              </a:ext>
            </a:extLst>
          </p:cNvPr>
          <p:cNvSpPr>
            <a:spLocks/>
          </p:cNvSpPr>
          <p:nvPr>
            <p:custDataLst>
              <p:tags r:id="rId62"/>
            </p:custDataLst>
          </p:nvPr>
        </p:nvSpPr>
        <p:spPr bwMode="gray">
          <a:xfrm>
            <a:off x="9686925" y="3078163"/>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00D265C-C5FE-48C7-83C3-B7C3E05EB66E}" type="datetime'''4''''''''8''''''.''''''''''''''''''''9''''''''''%'''''">
              <a:rPr lang="zh-CN" altLang="en-US" sz="1200" b="1" smtClean="0">
                <a:solidFill>
                  <a:schemeClr val="bg1"/>
                </a:solidFill>
                <a:effectLst/>
              </a:rPr>
              <a:pPr marL="0" lvl="0" indent="0" algn="ctr">
                <a:spcBef>
                  <a:spcPct val="0"/>
                </a:spcBef>
                <a:spcAft>
                  <a:spcPct val="0"/>
                </a:spcAft>
                <a:buNone/>
              </a:pPr>
              <a:t>48.9%</a:t>
            </a:fld>
            <a:endParaRPr lang="zh-CN" altLang="en-US" sz="1200" b="1" dirty="0">
              <a:solidFill>
                <a:schemeClr val="bg1"/>
              </a:solidFill>
            </a:endParaRPr>
          </a:p>
        </p:txBody>
      </p:sp>
      <p:sp>
        <p:nvSpPr>
          <p:cNvPr id="46" name="文本占位符 2">
            <a:extLst>
              <a:ext uri="{FF2B5EF4-FFF2-40B4-BE49-F238E27FC236}">
                <a16:creationId xmlns:a16="http://schemas.microsoft.com/office/drawing/2014/main" id="{25BCB517-CAD8-7E1B-9090-A807EDA11D10}"/>
              </a:ext>
            </a:extLst>
          </p:cNvPr>
          <p:cNvSpPr>
            <a:spLocks/>
          </p:cNvSpPr>
          <p:nvPr>
            <p:custDataLst>
              <p:tags r:id="rId63"/>
            </p:custDataLst>
          </p:nvPr>
        </p:nvSpPr>
        <p:spPr bwMode="auto">
          <a:xfrm>
            <a:off x="9791700"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25</a:t>
            </a:r>
            <a:endParaRPr lang="zh-CN" altLang="en-US" sz="1400" dirty="0">
              <a:ea typeface="等线" panose="02010600030101010101" pitchFamily="2" charset="-122"/>
            </a:endParaRPr>
          </a:p>
        </p:txBody>
      </p:sp>
      <p:sp>
        <p:nvSpPr>
          <p:cNvPr id="28" name="文本占位符 2">
            <a:extLst>
              <a:ext uri="{FF2B5EF4-FFF2-40B4-BE49-F238E27FC236}">
                <a16:creationId xmlns:a16="http://schemas.microsoft.com/office/drawing/2014/main" id="{31126BEE-5636-2338-1D0A-8FA477364497}"/>
              </a:ext>
            </a:extLst>
          </p:cNvPr>
          <p:cNvSpPr>
            <a:spLocks/>
          </p:cNvSpPr>
          <p:nvPr>
            <p:custDataLst>
              <p:tags r:id="rId64"/>
            </p:custDataLst>
          </p:nvPr>
        </p:nvSpPr>
        <p:spPr bwMode="auto">
          <a:xfrm>
            <a:off x="1552575"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25</a:t>
            </a:r>
            <a:endParaRPr lang="zh-CN" altLang="en-US" sz="1400" dirty="0">
              <a:ea typeface="等线" panose="02010600030101010101" pitchFamily="2" charset="-122"/>
            </a:endParaRPr>
          </a:p>
        </p:txBody>
      </p:sp>
      <p:sp>
        <p:nvSpPr>
          <p:cNvPr id="9" name="文本占位符 2">
            <a:extLst>
              <a:ext uri="{FF2B5EF4-FFF2-40B4-BE49-F238E27FC236}">
                <a16:creationId xmlns:a16="http://schemas.microsoft.com/office/drawing/2014/main" id="{4B8B01D8-33C2-43DB-8E89-0DEDDFC3225B}"/>
              </a:ext>
            </a:extLst>
          </p:cNvPr>
          <p:cNvSpPr>
            <a:spLocks/>
          </p:cNvSpPr>
          <p:nvPr>
            <p:custDataLst>
              <p:tags r:id="rId65"/>
            </p:custDataLst>
          </p:nvPr>
        </p:nvSpPr>
        <p:spPr bwMode="gray">
          <a:xfrm>
            <a:off x="2057400" y="3492500"/>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4DF37BD-4E8F-4D83-B500-15A73BAED995}" type="datetime'''''''''1''''9.''''''''''''''''''''''''8''''%'''''''''''''''">
              <a:rPr lang="zh-CN" altLang="en-US" sz="1200" b="1" smtClean="0">
                <a:solidFill>
                  <a:schemeClr val="bg1"/>
                </a:solidFill>
                <a:effectLst/>
              </a:rPr>
              <a:pPr marL="0" lvl="0" indent="0" algn="ctr">
                <a:spcBef>
                  <a:spcPct val="0"/>
                </a:spcBef>
                <a:spcAft>
                  <a:spcPct val="0"/>
                </a:spcAft>
                <a:buNone/>
              </a:pPr>
              <a:t>19.8%</a:t>
            </a:fld>
            <a:endParaRPr lang="zh-CN" altLang="en-US" sz="1200" b="1" dirty="0">
              <a:solidFill>
                <a:schemeClr val="bg1"/>
              </a:solidFill>
            </a:endParaRPr>
          </a:p>
        </p:txBody>
      </p:sp>
      <p:sp>
        <p:nvSpPr>
          <p:cNvPr id="47" name="文本占位符 2">
            <a:extLst>
              <a:ext uri="{FF2B5EF4-FFF2-40B4-BE49-F238E27FC236}">
                <a16:creationId xmlns:a16="http://schemas.microsoft.com/office/drawing/2014/main" id="{604103F6-4E94-A3DD-F932-5C2AF5C60AD1}"/>
              </a:ext>
            </a:extLst>
          </p:cNvPr>
          <p:cNvSpPr>
            <a:spLocks/>
          </p:cNvSpPr>
          <p:nvPr>
            <p:custDataLst>
              <p:tags r:id="rId66"/>
            </p:custDataLst>
          </p:nvPr>
        </p:nvSpPr>
        <p:spPr bwMode="auto">
          <a:xfrm>
            <a:off x="10401300"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18</a:t>
            </a:r>
            <a:endParaRPr lang="zh-CN" altLang="en-US" sz="1400" dirty="0">
              <a:ea typeface="等线" panose="02010600030101010101" pitchFamily="2" charset="-122"/>
            </a:endParaRPr>
          </a:p>
        </p:txBody>
      </p:sp>
      <p:sp>
        <p:nvSpPr>
          <p:cNvPr id="29" name="文本占位符 2">
            <a:extLst>
              <a:ext uri="{FF2B5EF4-FFF2-40B4-BE49-F238E27FC236}">
                <a16:creationId xmlns:a16="http://schemas.microsoft.com/office/drawing/2014/main" id="{EC2EA7BD-3DBC-1325-0A4E-10CDB68632A5}"/>
              </a:ext>
            </a:extLst>
          </p:cNvPr>
          <p:cNvSpPr>
            <a:spLocks/>
          </p:cNvSpPr>
          <p:nvPr>
            <p:custDataLst>
              <p:tags r:id="rId67"/>
            </p:custDataLst>
          </p:nvPr>
        </p:nvSpPr>
        <p:spPr bwMode="auto">
          <a:xfrm>
            <a:off x="2162175"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18</a:t>
            </a:r>
            <a:endParaRPr lang="zh-CN" altLang="en-US" sz="1400" dirty="0">
              <a:ea typeface="等线" panose="02010600030101010101" pitchFamily="2" charset="-122"/>
            </a:endParaRPr>
          </a:p>
        </p:txBody>
      </p:sp>
      <p:sp>
        <p:nvSpPr>
          <p:cNvPr id="121" name="文本占位符 2">
            <a:extLst>
              <a:ext uri="{FF2B5EF4-FFF2-40B4-BE49-F238E27FC236}">
                <a16:creationId xmlns:a16="http://schemas.microsoft.com/office/drawing/2014/main" id="{7F2D5A0F-8972-4009-82C7-EB3B164787B2}"/>
              </a:ext>
            </a:extLst>
          </p:cNvPr>
          <p:cNvSpPr>
            <a:spLocks/>
          </p:cNvSpPr>
          <p:nvPr>
            <p:custDataLst>
              <p:tags r:id="rId68"/>
            </p:custDataLst>
          </p:nvPr>
        </p:nvSpPr>
        <p:spPr bwMode="gray">
          <a:xfrm>
            <a:off x="9423400" y="3757613"/>
            <a:ext cx="325438"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9BCB8E9-1413-484F-B6D9-4B2A1D546A62}" type="datetime'''''''''''1''''''''''.''''''''''''''''''''''''''3''''''%'''">
              <a:rPr lang="zh-CN" altLang="en-US" sz="1200" b="1" smtClean="0">
                <a:solidFill>
                  <a:schemeClr val="bg1"/>
                </a:solidFill>
                <a:effectLst/>
              </a:rPr>
              <a:pPr marL="0" lvl="0" indent="0" algn="ctr">
                <a:spcBef>
                  <a:spcPct val="0"/>
                </a:spcBef>
                <a:spcAft>
                  <a:spcPct val="0"/>
                </a:spcAft>
                <a:buNone/>
              </a:pPr>
              <a:t>1.3%</a:t>
            </a:fld>
            <a:endParaRPr lang="zh-CN" altLang="en-US" sz="1200" b="1" dirty="0">
              <a:solidFill>
                <a:schemeClr val="bg1"/>
              </a:solidFill>
            </a:endParaRPr>
          </a:p>
        </p:txBody>
      </p:sp>
      <p:sp>
        <p:nvSpPr>
          <p:cNvPr id="48" name="文本占位符 2">
            <a:extLst>
              <a:ext uri="{FF2B5EF4-FFF2-40B4-BE49-F238E27FC236}">
                <a16:creationId xmlns:a16="http://schemas.microsoft.com/office/drawing/2014/main" id="{E14E59CB-B332-2B07-C877-372BDDDEB32B}"/>
              </a:ext>
            </a:extLst>
          </p:cNvPr>
          <p:cNvSpPr>
            <a:spLocks/>
          </p:cNvSpPr>
          <p:nvPr>
            <p:custDataLst>
              <p:tags r:id="rId69"/>
            </p:custDataLst>
          </p:nvPr>
        </p:nvSpPr>
        <p:spPr bwMode="auto">
          <a:xfrm>
            <a:off x="10706100"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25</a:t>
            </a:r>
            <a:endParaRPr lang="zh-CN" altLang="en-US" sz="1400" dirty="0">
              <a:ea typeface="等线" panose="02010600030101010101" pitchFamily="2" charset="-122"/>
            </a:endParaRPr>
          </a:p>
        </p:txBody>
      </p:sp>
      <p:sp>
        <p:nvSpPr>
          <p:cNvPr id="10" name="文本占位符 2">
            <a:extLst>
              <a:ext uri="{FF2B5EF4-FFF2-40B4-BE49-F238E27FC236}">
                <a16:creationId xmlns:a16="http://schemas.microsoft.com/office/drawing/2014/main" id="{27B87281-CBF6-4C25-98F3-3223AAA4BB24}"/>
              </a:ext>
            </a:extLst>
          </p:cNvPr>
          <p:cNvSpPr>
            <a:spLocks/>
          </p:cNvSpPr>
          <p:nvPr>
            <p:custDataLst>
              <p:tags r:id="rId70"/>
            </p:custDataLst>
          </p:nvPr>
        </p:nvSpPr>
        <p:spPr bwMode="gray">
          <a:xfrm>
            <a:off x="2362200" y="3074988"/>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9194EF5-C0E0-4FF5-A92F-9638D49FAE82}" type="datetime'''4''''''''''''''''''''9''.''''''''''''0''''''''''%'">
              <a:rPr lang="zh-CN" altLang="en-US" sz="1200" b="1" smtClean="0">
                <a:solidFill>
                  <a:schemeClr val="bg1"/>
                </a:solidFill>
                <a:effectLst/>
              </a:rPr>
              <a:pPr marL="0" lvl="0" indent="0" algn="ctr">
                <a:spcBef>
                  <a:spcPct val="0"/>
                </a:spcBef>
                <a:spcAft>
                  <a:spcPct val="0"/>
                </a:spcAft>
                <a:buNone/>
              </a:pPr>
              <a:t>49.0%</a:t>
            </a:fld>
            <a:endParaRPr lang="zh-CN" altLang="en-US" sz="1200" b="1" dirty="0">
              <a:solidFill>
                <a:schemeClr val="bg1"/>
              </a:solidFill>
            </a:endParaRPr>
          </a:p>
        </p:txBody>
      </p:sp>
      <p:sp>
        <p:nvSpPr>
          <p:cNvPr id="30" name="文本占位符 2">
            <a:extLst>
              <a:ext uri="{FF2B5EF4-FFF2-40B4-BE49-F238E27FC236}">
                <a16:creationId xmlns:a16="http://schemas.microsoft.com/office/drawing/2014/main" id="{90094889-0416-25E0-027A-1C32B733A15C}"/>
              </a:ext>
            </a:extLst>
          </p:cNvPr>
          <p:cNvSpPr>
            <a:spLocks/>
          </p:cNvSpPr>
          <p:nvPr>
            <p:custDataLst>
              <p:tags r:id="rId71"/>
            </p:custDataLst>
          </p:nvPr>
        </p:nvSpPr>
        <p:spPr bwMode="auto">
          <a:xfrm>
            <a:off x="2466975"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25</a:t>
            </a:r>
            <a:endParaRPr lang="zh-CN" altLang="en-US" sz="1400" dirty="0">
              <a:ea typeface="等线" panose="02010600030101010101" pitchFamily="2" charset="-122"/>
            </a:endParaRPr>
          </a:p>
        </p:txBody>
      </p:sp>
      <p:sp>
        <p:nvSpPr>
          <p:cNvPr id="128" name="文本占位符 2">
            <a:extLst>
              <a:ext uri="{FF2B5EF4-FFF2-40B4-BE49-F238E27FC236}">
                <a16:creationId xmlns:a16="http://schemas.microsoft.com/office/drawing/2014/main" id="{D4FC3408-0510-4A11-8E57-311B3A1C7E3A}"/>
              </a:ext>
            </a:extLst>
          </p:cNvPr>
          <p:cNvSpPr>
            <a:spLocks/>
          </p:cNvSpPr>
          <p:nvPr>
            <p:custDataLst>
              <p:tags r:id="rId72"/>
            </p:custDataLst>
          </p:nvPr>
        </p:nvSpPr>
        <p:spPr bwMode="gray">
          <a:xfrm>
            <a:off x="11255375" y="3771900"/>
            <a:ext cx="325438"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C3DBF1F-1E6A-4EBD-ABC3-8D5388EE5D53}" type="datetime'''''''''''''''0''''''''''''''''.''''''''''''''''''''''3''%'''">
              <a:rPr lang="zh-CN" altLang="en-US" sz="1200" b="1" smtClean="0">
                <a:solidFill>
                  <a:schemeClr val="bg1"/>
                </a:solidFill>
                <a:effectLst/>
              </a:rPr>
              <a:pPr marL="0" lvl="0" indent="0" algn="ctr">
                <a:spcBef>
                  <a:spcPct val="0"/>
                </a:spcBef>
                <a:spcAft>
                  <a:spcPct val="0"/>
                </a:spcAft>
                <a:buNone/>
              </a:pPr>
              <a:t>0.3%</a:t>
            </a:fld>
            <a:endParaRPr lang="zh-CN" altLang="en-US" sz="1200" b="1" dirty="0">
              <a:solidFill>
                <a:schemeClr val="bg1"/>
              </a:solidFill>
            </a:endParaRPr>
          </a:p>
        </p:txBody>
      </p:sp>
      <p:sp>
        <p:nvSpPr>
          <p:cNvPr id="49" name="文本占位符 2">
            <a:extLst>
              <a:ext uri="{FF2B5EF4-FFF2-40B4-BE49-F238E27FC236}">
                <a16:creationId xmlns:a16="http://schemas.microsoft.com/office/drawing/2014/main" id="{EEC1411A-5B22-8D7D-3462-B44715E6B570}"/>
              </a:ext>
            </a:extLst>
          </p:cNvPr>
          <p:cNvSpPr>
            <a:spLocks/>
          </p:cNvSpPr>
          <p:nvPr>
            <p:custDataLst>
              <p:tags r:id="rId73"/>
            </p:custDataLst>
          </p:nvPr>
        </p:nvSpPr>
        <p:spPr bwMode="auto">
          <a:xfrm>
            <a:off x="11317288"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18</a:t>
            </a:r>
            <a:endParaRPr lang="zh-CN" altLang="en-US" sz="1400" dirty="0">
              <a:ea typeface="等线" panose="02010600030101010101" pitchFamily="2" charset="-122"/>
            </a:endParaRPr>
          </a:p>
        </p:txBody>
      </p:sp>
      <p:sp>
        <p:nvSpPr>
          <p:cNvPr id="70" name="文本占位符 2">
            <a:extLst>
              <a:ext uri="{FF2B5EF4-FFF2-40B4-BE49-F238E27FC236}">
                <a16:creationId xmlns:a16="http://schemas.microsoft.com/office/drawing/2014/main" id="{E8BDE57B-60B4-4241-AA0A-5093460B3A77}"/>
              </a:ext>
            </a:extLst>
          </p:cNvPr>
          <p:cNvSpPr>
            <a:spLocks/>
          </p:cNvSpPr>
          <p:nvPr>
            <p:custDataLst>
              <p:tags r:id="rId74"/>
            </p:custDataLst>
          </p:nvPr>
        </p:nvSpPr>
        <p:spPr bwMode="gray">
          <a:xfrm>
            <a:off x="3016250" y="3721100"/>
            <a:ext cx="325438"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85EAEFF-E77C-4136-959F-E7210273294A}" type="datetime'''''''''''''3''.9''''''''%'''''''''''''''''''''''''''''">
              <a:rPr lang="zh-CN" altLang="en-US" sz="1200" b="1" smtClean="0">
                <a:solidFill>
                  <a:schemeClr val="bg1"/>
                </a:solidFill>
                <a:effectLst/>
              </a:rPr>
              <a:pPr marL="0" lvl="0" indent="0" algn="ctr">
                <a:spcBef>
                  <a:spcPct val="0"/>
                </a:spcBef>
                <a:spcAft>
                  <a:spcPct val="0"/>
                </a:spcAft>
                <a:buNone/>
              </a:pPr>
              <a:t>3.9%</a:t>
            </a:fld>
            <a:endParaRPr lang="zh-CN" altLang="en-US" sz="1200" b="1" dirty="0">
              <a:solidFill>
                <a:schemeClr val="bg1"/>
              </a:solidFill>
            </a:endParaRPr>
          </a:p>
        </p:txBody>
      </p:sp>
      <p:sp>
        <p:nvSpPr>
          <p:cNvPr id="53" name="文本占位符 2">
            <a:extLst>
              <a:ext uri="{FF2B5EF4-FFF2-40B4-BE49-F238E27FC236}">
                <a16:creationId xmlns:a16="http://schemas.microsoft.com/office/drawing/2014/main" id="{DA2A42B2-B668-4E1F-906D-8DB93A3F848D}"/>
              </a:ext>
            </a:extLst>
          </p:cNvPr>
          <p:cNvSpPr>
            <a:spLocks/>
          </p:cNvSpPr>
          <p:nvPr>
            <p:custDataLst>
              <p:tags r:id="rId75"/>
            </p:custDataLst>
          </p:nvPr>
        </p:nvSpPr>
        <p:spPr bwMode="gray">
          <a:xfrm>
            <a:off x="11517313" y="3194050"/>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2DF046A-076F-401C-9420-CE5FD3420183}" type="datetime'4''0''''''''''''''''.''''''7''''''''''%'''">
              <a:rPr lang="zh-CN" altLang="en-US" sz="1200" b="1" smtClean="0">
                <a:solidFill>
                  <a:schemeClr val="bg1"/>
                </a:solidFill>
                <a:effectLst/>
              </a:rPr>
              <a:pPr marL="0" lvl="0" indent="0" algn="ctr">
                <a:spcBef>
                  <a:spcPct val="0"/>
                </a:spcBef>
                <a:spcAft>
                  <a:spcPct val="0"/>
                </a:spcAft>
                <a:buNone/>
              </a:pPr>
              <a:t>40.7%</a:t>
            </a:fld>
            <a:endParaRPr lang="zh-CN" altLang="en-US" sz="1200" b="1" dirty="0">
              <a:solidFill>
                <a:schemeClr val="bg1"/>
              </a:solidFill>
            </a:endParaRPr>
          </a:p>
        </p:txBody>
      </p:sp>
      <p:sp>
        <p:nvSpPr>
          <p:cNvPr id="50" name="文本占位符 2">
            <a:extLst>
              <a:ext uri="{FF2B5EF4-FFF2-40B4-BE49-F238E27FC236}">
                <a16:creationId xmlns:a16="http://schemas.microsoft.com/office/drawing/2014/main" id="{8DDE4E06-2857-3F63-F549-2F27602DFF3D}"/>
              </a:ext>
            </a:extLst>
          </p:cNvPr>
          <p:cNvSpPr>
            <a:spLocks/>
          </p:cNvSpPr>
          <p:nvPr>
            <p:custDataLst>
              <p:tags r:id="rId76"/>
            </p:custDataLst>
          </p:nvPr>
        </p:nvSpPr>
        <p:spPr bwMode="auto">
          <a:xfrm>
            <a:off x="11622088" y="3995738"/>
            <a:ext cx="2000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dirty="0">
                <a:ea typeface="等线" panose="02010600030101010101" pitchFamily="2" charset="-122"/>
              </a:rPr>
              <a:t>25</a:t>
            </a:r>
            <a:endParaRPr lang="zh-CN" altLang="en-US" sz="1400" dirty="0">
              <a:ea typeface="等线" panose="02010600030101010101" pitchFamily="2" charset="-122"/>
            </a:endParaRPr>
          </a:p>
        </p:txBody>
      </p:sp>
      <p:sp>
        <p:nvSpPr>
          <p:cNvPr id="52" name="文本占位符 2">
            <a:extLst>
              <a:ext uri="{FF2B5EF4-FFF2-40B4-BE49-F238E27FC236}">
                <a16:creationId xmlns:a16="http://schemas.microsoft.com/office/drawing/2014/main" id="{62512029-0ED8-421D-A400-BA9D32D7BB0E}"/>
              </a:ext>
            </a:extLst>
          </p:cNvPr>
          <p:cNvSpPr>
            <a:spLocks/>
          </p:cNvSpPr>
          <p:nvPr>
            <p:custDataLst>
              <p:tags r:id="rId77"/>
            </p:custDataLst>
          </p:nvPr>
        </p:nvSpPr>
        <p:spPr bwMode="gray">
          <a:xfrm>
            <a:off x="10601325" y="3608388"/>
            <a:ext cx="4095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3704C4E-E3D3-41EC-9903-405E503517BD}" type="datetime'''''''''''''''''1''1''''''''''''''.''''''''7%'''''''">
              <a:rPr lang="zh-CN" altLang="en-US" sz="1200" b="1" smtClean="0">
                <a:solidFill>
                  <a:schemeClr val="bg1"/>
                </a:solidFill>
                <a:effectLst/>
              </a:rPr>
              <a:pPr marL="0" lvl="0" indent="0" algn="ctr">
                <a:spcBef>
                  <a:spcPct val="0"/>
                </a:spcBef>
                <a:spcAft>
                  <a:spcPct val="0"/>
                </a:spcAft>
                <a:buNone/>
              </a:pPr>
              <a:t>11.7%</a:t>
            </a:fld>
            <a:endParaRPr lang="zh-CN" altLang="en-US" sz="1200" b="1" dirty="0">
              <a:solidFill>
                <a:schemeClr val="bg1"/>
              </a:solidFill>
            </a:endParaRPr>
          </a:p>
        </p:txBody>
      </p:sp>
      <p:graphicFrame>
        <p:nvGraphicFramePr>
          <p:cNvPr id="278" name="表格 277">
            <a:extLst>
              <a:ext uri="{FF2B5EF4-FFF2-40B4-BE49-F238E27FC236}">
                <a16:creationId xmlns:a16="http://schemas.microsoft.com/office/drawing/2014/main" id="{BCBC2DA7-6C48-7862-F493-4048C06CFAFC}"/>
              </a:ext>
            </a:extLst>
          </p:cNvPr>
          <p:cNvGraphicFramePr>
            <a:graphicFrameLocks noGrp="1"/>
          </p:cNvGraphicFramePr>
          <p:nvPr>
            <p:extLst>
              <p:ext uri="{D42A27DB-BD31-4B8C-83A1-F6EECF244321}">
                <p14:modId xmlns:p14="http://schemas.microsoft.com/office/powerpoint/2010/main" val="3670481069"/>
              </p:ext>
            </p:extLst>
          </p:nvPr>
        </p:nvGraphicFramePr>
        <p:xfrm>
          <a:off x="196847" y="4218305"/>
          <a:ext cx="11760203" cy="426720"/>
        </p:xfrm>
        <a:graphic>
          <a:graphicData uri="http://schemas.openxmlformats.org/drawingml/2006/table">
            <a:tbl>
              <a:tblPr firstRow="1" bandRow="1">
                <a:tableStyleId>{5C22544A-7EE6-4342-B048-85BDC9FD1C3A}</a:tableStyleId>
              </a:tblPr>
              <a:tblGrid>
                <a:gridCol w="904631">
                  <a:extLst>
                    <a:ext uri="{9D8B030D-6E8A-4147-A177-3AD203B41FA5}">
                      <a16:colId xmlns:a16="http://schemas.microsoft.com/office/drawing/2014/main" val="9081223"/>
                    </a:ext>
                  </a:extLst>
                </a:gridCol>
                <a:gridCol w="904631">
                  <a:extLst>
                    <a:ext uri="{9D8B030D-6E8A-4147-A177-3AD203B41FA5}">
                      <a16:colId xmlns:a16="http://schemas.microsoft.com/office/drawing/2014/main" val="2316975564"/>
                    </a:ext>
                  </a:extLst>
                </a:gridCol>
                <a:gridCol w="904631">
                  <a:extLst>
                    <a:ext uri="{9D8B030D-6E8A-4147-A177-3AD203B41FA5}">
                      <a16:colId xmlns:a16="http://schemas.microsoft.com/office/drawing/2014/main" val="2859579750"/>
                    </a:ext>
                  </a:extLst>
                </a:gridCol>
                <a:gridCol w="904631">
                  <a:extLst>
                    <a:ext uri="{9D8B030D-6E8A-4147-A177-3AD203B41FA5}">
                      <a16:colId xmlns:a16="http://schemas.microsoft.com/office/drawing/2014/main" val="3530129000"/>
                    </a:ext>
                  </a:extLst>
                </a:gridCol>
                <a:gridCol w="904631">
                  <a:extLst>
                    <a:ext uri="{9D8B030D-6E8A-4147-A177-3AD203B41FA5}">
                      <a16:colId xmlns:a16="http://schemas.microsoft.com/office/drawing/2014/main" val="4272311260"/>
                    </a:ext>
                  </a:extLst>
                </a:gridCol>
                <a:gridCol w="904631">
                  <a:extLst>
                    <a:ext uri="{9D8B030D-6E8A-4147-A177-3AD203B41FA5}">
                      <a16:colId xmlns:a16="http://schemas.microsoft.com/office/drawing/2014/main" val="543826126"/>
                    </a:ext>
                  </a:extLst>
                </a:gridCol>
                <a:gridCol w="904631">
                  <a:extLst>
                    <a:ext uri="{9D8B030D-6E8A-4147-A177-3AD203B41FA5}">
                      <a16:colId xmlns:a16="http://schemas.microsoft.com/office/drawing/2014/main" val="2553558015"/>
                    </a:ext>
                  </a:extLst>
                </a:gridCol>
                <a:gridCol w="904631">
                  <a:extLst>
                    <a:ext uri="{9D8B030D-6E8A-4147-A177-3AD203B41FA5}">
                      <a16:colId xmlns:a16="http://schemas.microsoft.com/office/drawing/2014/main" val="2293387955"/>
                    </a:ext>
                  </a:extLst>
                </a:gridCol>
                <a:gridCol w="904631">
                  <a:extLst>
                    <a:ext uri="{9D8B030D-6E8A-4147-A177-3AD203B41FA5}">
                      <a16:colId xmlns:a16="http://schemas.microsoft.com/office/drawing/2014/main" val="3157082840"/>
                    </a:ext>
                  </a:extLst>
                </a:gridCol>
                <a:gridCol w="904631">
                  <a:extLst>
                    <a:ext uri="{9D8B030D-6E8A-4147-A177-3AD203B41FA5}">
                      <a16:colId xmlns:a16="http://schemas.microsoft.com/office/drawing/2014/main" val="433861181"/>
                    </a:ext>
                  </a:extLst>
                </a:gridCol>
                <a:gridCol w="904631">
                  <a:extLst>
                    <a:ext uri="{9D8B030D-6E8A-4147-A177-3AD203B41FA5}">
                      <a16:colId xmlns:a16="http://schemas.microsoft.com/office/drawing/2014/main" val="3175434176"/>
                    </a:ext>
                  </a:extLst>
                </a:gridCol>
                <a:gridCol w="904631">
                  <a:extLst>
                    <a:ext uri="{9D8B030D-6E8A-4147-A177-3AD203B41FA5}">
                      <a16:colId xmlns:a16="http://schemas.microsoft.com/office/drawing/2014/main" val="2661736332"/>
                    </a:ext>
                  </a:extLst>
                </a:gridCol>
                <a:gridCol w="904631">
                  <a:extLst>
                    <a:ext uri="{9D8B030D-6E8A-4147-A177-3AD203B41FA5}">
                      <a16:colId xmlns:a16="http://schemas.microsoft.com/office/drawing/2014/main" val="426168173"/>
                    </a:ext>
                  </a:extLst>
                </a:gridCol>
              </a:tblGrid>
              <a:tr h="370485">
                <a:tc>
                  <a:txBody>
                    <a:bodyPr/>
                    <a:lstStyle/>
                    <a:p>
                      <a:pPr algn="ctr"/>
                      <a:r>
                        <a:rPr lang="zh-CN" altLang="en-US" sz="1100" b="0" dirty="0">
                          <a:solidFill>
                            <a:schemeClr val="tx1"/>
                          </a:solidFill>
                        </a:rPr>
                        <a:t>西欧与中欧</a:t>
                      </a:r>
                    </a:p>
                  </a:txBody>
                  <a:tcPr anchor="ctr">
                    <a:noFill/>
                  </a:tcPr>
                </a:tc>
                <a:tc>
                  <a:txBody>
                    <a:bodyPr/>
                    <a:lstStyle/>
                    <a:p>
                      <a:pPr algn="ctr"/>
                      <a:r>
                        <a:rPr lang="zh-CN" altLang="en-US" sz="1100" b="0" dirty="0">
                          <a:solidFill>
                            <a:schemeClr val="tx1"/>
                          </a:solidFill>
                        </a:rPr>
                        <a:t>北欧</a:t>
                      </a:r>
                    </a:p>
                  </a:txBody>
                  <a:tcPr anchor="ctr">
                    <a:noFill/>
                  </a:tcPr>
                </a:tc>
                <a:tc>
                  <a:txBody>
                    <a:bodyPr/>
                    <a:lstStyle/>
                    <a:p>
                      <a:pPr algn="ctr"/>
                      <a:r>
                        <a:rPr lang="zh-CN" altLang="en-US" sz="1100" b="0" dirty="0">
                          <a:solidFill>
                            <a:schemeClr val="tx1"/>
                          </a:solidFill>
                        </a:rPr>
                        <a:t>南欧</a:t>
                      </a:r>
                    </a:p>
                  </a:txBody>
                  <a:tcPr anchor="ctr">
                    <a:noFill/>
                  </a:tcPr>
                </a:tc>
                <a:tc>
                  <a:txBody>
                    <a:bodyPr/>
                    <a:lstStyle/>
                    <a:p>
                      <a:pPr algn="ctr"/>
                      <a:r>
                        <a:rPr lang="zh-CN" altLang="en-US" sz="1100" b="0" dirty="0">
                          <a:solidFill>
                            <a:schemeClr val="tx1"/>
                          </a:solidFill>
                        </a:rPr>
                        <a:t>俄罗斯与东欧</a:t>
                      </a:r>
                    </a:p>
                  </a:txBody>
                  <a:tcPr anchor="ctr">
                    <a:noFill/>
                  </a:tcPr>
                </a:tc>
                <a:tc>
                  <a:txBody>
                    <a:bodyPr/>
                    <a:lstStyle/>
                    <a:p>
                      <a:pPr algn="ctr"/>
                      <a:r>
                        <a:rPr lang="zh-CN" altLang="en-US" sz="1100" b="0" dirty="0">
                          <a:solidFill>
                            <a:schemeClr val="tx1"/>
                          </a:solidFill>
                        </a:rPr>
                        <a:t>中东与北非</a:t>
                      </a:r>
                    </a:p>
                  </a:txBody>
                  <a:tcPr anchor="ctr">
                    <a:noFill/>
                  </a:tcPr>
                </a:tc>
                <a:tc>
                  <a:txBody>
                    <a:bodyPr/>
                    <a:lstStyle/>
                    <a:p>
                      <a:pPr algn="ctr"/>
                      <a:r>
                        <a:rPr lang="zh-CN" altLang="en-US" sz="1100" b="0" dirty="0">
                          <a:solidFill>
                            <a:schemeClr val="tx1"/>
                          </a:solidFill>
                        </a:rPr>
                        <a:t>撒哈拉与南非洲</a:t>
                      </a:r>
                    </a:p>
                  </a:txBody>
                  <a:tcPr anchor="ctr">
                    <a:noFill/>
                  </a:tcPr>
                </a:tc>
                <a:tc>
                  <a:txBody>
                    <a:bodyPr/>
                    <a:lstStyle/>
                    <a:p>
                      <a:pPr algn="ctr"/>
                      <a:r>
                        <a:rPr lang="zh-CN" altLang="en-US" sz="1100" b="0" dirty="0">
                          <a:solidFill>
                            <a:schemeClr val="tx1"/>
                          </a:solidFill>
                        </a:rPr>
                        <a:t>中亚</a:t>
                      </a:r>
                    </a:p>
                  </a:txBody>
                  <a:tcPr anchor="ctr">
                    <a:noFill/>
                  </a:tcPr>
                </a:tc>
                <a:tc>
                  <a:txBody>
                    <a:bodyPr/>
                    <a:lstStyle/>
                    <a:p>
                      <a:pPr algn="ctr"/>
                      <a:r>
                        <a:rPr lang="zh-CN" altLang="en-US" sz="1100" b="0" dirty="0">
                          <a:solidFill>
                            <a:schemeClr val="tx1"/>
                          </a:solidFill>
                        </a:rPr>
                        <a:t>东亚</a:t>
                      </a:r>
                    </a:p>
                  </a:txBody>
                  <a:tcPr anchor="ctr">
                    <a:noFill/>
                  </a:tcPr>
                </a:tc>
                <a:tc>
                  <a:txBody>
                    <a:bodyPr/>
                    <a:lstStyle/>
                    <a:p>
                      <a:pPr algn="ctr"/>
                      <a:r>
                        <a:rPr lang="zh-CN" altLang="en-US" sz="1100" b="0" dirty="0">
                          <a:solidFill>
                            <a:schemeClr val="tx1"/>
                          </a:solidFill>
                        </a:rPr>
                        <a:t>东南亚</a:t>
                      </a:r>
                    </a:p>
                  </a:txBody>
                  <a:tcPr anchor="ctr">
                    <a:noFill/>
                  </a:tcPr>
                </a:tc>
                <a:tc>
                  <a:txBody>
                    <a:bodyPr/>
                    <a:lstStyle/>
                    <a:p>
                      <a:pPr algn="ctr"/>
                      <a:r>
                        <a:rPr lang="zh-CN" altLang="en-US" sz="1100" b="0" dirty="0">
                          <a:solidFill>
                            <a:schemeClr val="tx1"/>
                          </a:solidFill>
                        </a:rPr>
                        <a:t>南亚</a:t>
                      </a:r>
                    </a:p>
                  </a:txBody>
                  <a:tcPr anchor="ctr">
                    <a:noFill/>
                  </a:tcPr>
                </a:tc>
                <a:tc>
                  <a:txBody>
                    <a:bodyPr/>
                    <a:lstStyle/>
                    <a:p>
                      <a:pPr algn="ctr"/>
                      <a:r>
                        <a:rPr lang="zh-CN" altLang="en-US" sz="1100" b="0" dirty="0">
                          <a:solidFill>
                            <a:schemeClr val="tx1"/>
                          </a:solidFill>
                        </a:rPr>
                        <a:t>大洋洲</a:t>
                      </a:r>
                    </a:p>
                  </a:txBody>
                  <a:tcPr anchor="ctr">
                    <a:noFill/>
                  </a:tcPr>
                </a:tc>
                <a:tc>
                  <a:txBody>
                    <a:bodyPr/>
                    <a:lstStyle/>
                    <a:p>
                      <a:pPr algn="ctr"/>
                      <a:r>
                        <a:rPr lang="zh-CN" altLang="en-US" sz="1100" b="0" dirty="0">
                          <a:solidFill>
                            <a:schemeClr val="tx1"/>
                          </a:solidFill>
                        </a:rPr>
                        <a:t>北美</a:t>
                      </a:r>
                    </a:p>
                  </a:txBody>
                  <a:tcPr anchor="ctr">
                    <a:noFill/>
                  </a:tcPr>
                </a:tc>
                <a:tc>
                  <a:txBody>
                    <a:bodyPr/>
                    <a:lstStyle/>
                    <a:p>
                      <a:pPr algn="ctr"/>
                      <a:r>
                        <a:rPr lang="zh-CN" altLang="en-US" sz="1100" b="0" dirty="0">
                          <a:solidFill>
                            <a:schemeClr val="tx1"/>
                          </a:solidFill>
                        </a:rPr>
                        <a:t>拉美</a:t>
                      </a:r>
                    </a:p>
                  </a:txBody>
                  <a:tcPr anchor="ctr">
                    <a:noFill/>
                  </a:tcPr>
                </a:tc>
                <a:extLst>
                  <a:ext uri="{0D108BD9-81ED-4DB2-BD59-A6C34878D82A}">
                    <a16:rowId xmlns:a16="http://schemas.microsoft.com/office/drawing/2014/main" val="3278309172"/>
                  </a:ext>
                </a:extLst>
              </a:tr>
            </a:tbl>
          </a:graphicData>
        </a:graphic>
      </p:graphicFrame>
      <p:sp>
        <p:nvSpPr>
          <p:cNvPr id="286" name="文本框 285">
            <a:extLst>
              <a:ext uri="{FF2B5EF4-FFF2-40B4-BE49-F238E27FC236}">
                <a16:creationId xmlns:a16="http://schemas.microsoft.com/office/drawing/2014/main" id="{449826E5-8AD5-CB5F-5445-7104F88007FB}"/>
              </a:ext>
            </a:extLst>
          </p:cNvPr>
          <p:cNvSpPr txBox="1"/>
          <p:nvPr/>
        </p:nvSpPr>
        <p:spPr>
          <a:xfrm>
            <a:off x="695923" y="94771"/>
            <a:ext cx="6096896" cy="493084"/>
          </a:xfrm>
          <a:prstGeom prst="rect">
            <a:avLst/>
          </a:prstGeom>
          <a:noFill/>
        </p:spPr>
        <p:txBody>
          <a:bodyPr wrap="square">
            <a:spAutoFit/>
          </a:bodyPr>
          <a:lstStyle/>
          <a:p>
            <a:pPr>
              <a:lnSpc>
                <a:spcPct val="115000"/>
              </a:lnSpc>
              <a:spcAft>
                <a:spcPts val="800"/>
              </a:spcAft>
              <a:buNone/>
            </a:pPr>
            <a:r>
              <a:rPr lang="zh-CN" altLang="en-US" sz="2400" b="1" kern="100" dirty="0">
                <a:effectLst/>
                <a:latin typeface="等线" panose="02010600030101010101" pitchFamily="2" charset="-122"/>
                <a:ea typeface="等线" panose="02010600030101010101" pitchFamily="2" charset="-122"/>
                <a:cs typeface="Times New Roman" panose="02020603050405020304" pitchFamily="18" charset="0"/>
              </a:rPr>
              <a:t>乘用车出口各大区域的新能源渗透率</a:t>
            </a:r>
            <a:endParaRPr lang="zh-CN" altLang="zh-CN" sz="2400" b="1"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297" name="文本框 296">
            <a:extLst>
              <a:ext uri="{FF2B5EF4-FFF2-40B4-BE49-F238E27FC236}">
                <a16:creationId xmlns:a16="http://schemas.microsoft.com/office/drawing/2014/main" id="{89E1AE00-C34E-28A5-AAEA-496B15AC1681}"/>
              </a:ext>
            </a:extLst>
          </p:cNvPr>
          <p:cNvSpPr txBox="1"/>
          <p:nvPr/>
        </p:nvSpPr>
        <p:spPr>
          <a:xfrm>
            <a:off x="2751268" y="4722396"/>
            <a:ext cx="6546590" cy="338554"/>
          </a:xfrm>
          <a:prstGeom prst="rect">
            <a:avLst/>
          </a:prstGeom>
          <a:noFill/>
        </p:spPr>
        <p:txBody>
          <a:bodyPr wrap="square">
            <a:spAutoFit/>
          </a:bodyPr>
          <a:lstStyle/>
          <a:p>
            <a:pPr algn="ctr"/>
            <a:r>
              <a:rPr lang="zh-CN" altLang="en-US" sz="1600" b="1" dirty="0"/>
              <a:t>出口各大区域的新能源渗透率（</a:t>
            </a:r>
            <a:r>
              <a:rPr lang="en-US" altLang="zh-CN" sz="1600" b="1" dirty="0"/>
              <a:t> 2018 VS 2025 </a:t>
            </a:r>
            <a:r>
              <a:rPr lang="zh-CN" altLang="en-US" sz="1600" b="1" dirty="0"/>
              <a:t>）</a:t>
            </a:r>
          </a:p>
        </p:txBody>
      </p:sp>
      <p:sp>
        <p:nvSpPr>
          <p:cNvPr id="299" name="文本框 298">
            <a:extLst>
              <a:ext uri="{FF2B5EF4-FFF2-40B4-BE49-F238E27FC236}">
                <a16:creationId xmlns:a16="http://schemas.microsoft.com/office/drawing/2014/main" id="{00F9FE51-D662-2BE3-B238-5E399D1EEBC8}"/>
              </a:ext>
            </a:extLst>
          </p:cNvPr>
          <p:cNvSpPr txBox="1"/>
          <p:nvPr/>
        </p:nvSpPr>
        <p:spPr>
          <a:xfrm>
            <a:off x="889000" y="5358409"/>
            <a:ext cx="10621514" cy="851259"/>
          </a:xfrm>
          <a:prstGeom prst="rect">
            <a:avLst/>
          </a:prstGeom>
          <a:noFill/>
        </p:spPr>
        <p:txBody>
          <a:bodyPr wrap="square">
            <a:spAutoFit/>
          </a:bodyPr>
          <a:lstStyle/>
          <a:p>
            <a:pPr>
              <a:lnSpc>
                <a:spcPct val="120000"/>
              </a:lnSpc>
            </a:pPr>
            <a:r>
              <a:rPr lang="en-US" altLang="zh-CN" sz="1400" dirty="0"/>
              <a:t>2018-2025 </a:t>
            </a:r>
            <a:r>
              <a:rPr lang="zh-CN" altLang="en-US" sz="1400" dirty="0"/>
              <a:t>年，中国乘用车出口新能源渗透率爆发式跃升，各区域新能源占比均大幅提升：北欧达 </a:t>
            </a:r>
            <a:r>
              <a:rPr lang="en-US" altLang="zh-CN" sz="1400" dirty="0"/>
              <a:t>99.7% </a:t>
            </a:r>
            <a:r>
              <a:rPr lang="zh-CN" altLang="en-US" sz="1400" dirty="0"/>
              <a:t>近乎全覆盖，西欧与中欧（</a:t>
            </a:r>
            <a:r>
              <a:rPr lang="en-US" altLang="zh-CN" sz="1400" dirty="0"/>
              <a:t>75.3%</a:t>
            </a:r>
            <a:r>
              <a:rPr lang="zh-CN" altLang="en-US" sz="1400" dirty="0"/>
              <a:t>）、东亚（</a:t>
            </a:r>
            <a:r>
              <a:rPr lang="en-US" altLang="zh-CN" sz="1400" dirty="0"/>
              <a:t>75.2%</a:t>
            </a:r>
            <a:r>
              <a:rPr lang="zh-CN" altLang="en-US" sz="1400" dirty="0"/>
              <a:t>）等超 </a:t>
            </a:r>
            <a:r>
              <a:rPr lang="en-US" altLang="zh-CN" sz="1400" dirty="0"/>
              <a:t>70%</a:t>
            </a:r>
            <a:r>
              <a:rPr lang="zh-CN" altLang="en-US" sz="1400" dirty="0"/>
              <a:t>；拉美、中东与北非等传统燃油车市场也从近乎 </a:t>
            </a:r>
            <a:r>
              <a:rPr lang="en-US" altLang="zh-CN" sz="1400" dirty="0"/>
              <a:t>0% </a:t>
            </a:r>
            <a:r>
              <a:rPr lang="zh-CN" altLang="en-US" sz="1400" dirty="0"/>
              <a:t>提升至 </a:t>
            </a:r>
            <a:r>
              <a:rPr lang="en-US" altLang="zh-CN" sz="1400" dirty="0"/>
              <a:t>40.7%</a:t>
            </a:r>
            <a:r>
              <a:rPr lang="zh-CN" altLang="en-US" sz="1400" dirty="0"/>
              <a:t>、</a:t>
            </a:r>
            <a:r>
              <a:rPr lang="en-US" altLang="zh-CN" sz="1400" dirty="0"/>
              <a:t>30.3%</a:t>
            </a:r>
            <a:r>
              <a:rPr lang="zh-CN" altLang="en-US" sz="1400" dirty="0"/>
              <a:t>，整体完成向新能源引领的关键转型。</a:t>
            </a:r>
          </a:p>
        </p:txBody>
      </p:sp>
      <p:sp>
        <p:nvSpPr>
          <p:cNvPr id="138" name="矩形 137">
            <a:extLst>
              <a:ext uri="{FF2B5EF4-FFF2-40B4-BE49-F238E27FC236}">
                <a16:creationId xmlns:a16="http://schemas.microsoft.com/office/drawing/2014/main" id="{E69FE61E-AC26-B0FF-EF10-D13802990963}"/>
              </a:ext>
            </a:extLst>
          </p:cNvPr>
          <p:cNvSpPr/>
          <p:nvPr>
            <p:custDataLst>
              <p:tags r:id="rId78"/>
            </p:custDataLst>
          </p:nvPr>
        </p:nvSpPr>
        <p:spPr bwMode="auto">
          <a:xfrm>
            <a:off x="279400" y="723900"/>
            <a:ext cx="214313" cy="160337"/>
          </a:xfrm>
          <a:prstGeom prst="rect">
            <a:avLst/>
          </a:prstGeom>
          <a:pattFill prst="ltDnDiag">
            <a:fgClr>
              <a:schemeClr val="tx1"/>
            </a:fgClr>
            <a:bgClr>
              <a:schemeClr val="bg1"/>
            </a:bgClr>
          </a:pattFill>
          <a:ln w="12700"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a:extLst>
              <a:ext uri="{FF2B5EF4-FFF2-40B4-BE49-F238E27FC236}">
                <a16:creationId xmlns:a16="http://schemas.microsoft.com/office/drawing/2014/main" id="{2FEB2778-1F1E-2B28-504B-FC52F6F3339B}"/>
              </a:ext>
            </a:extLst>
          </p:cNvPr>
          <p:cNvSpPr/>
          <p:nvPr>
            <p:custDataLst>
              <p:tags r:id="rId79"/>
            </p:custDataLst>
          </p:nvPr>
        </p:nvSpPr>
        <p:spPr bwMode="auto">
          <a:xfrm>
            <a:off x="1255713" y="723900"/>
            <a:ext cx="214313" cy="160338"/>
          </a:xfrm>
          <a:prstGeom prst="rect">
            <a:avLst/>
          </a:prstGeom>
          <a:solidFill>
            <a:schemeClr val="accent2"/>
          </a:solidFill>
          <a:ln w="19050" cap="flat" cmpd="sng" algn="ctr">
            <a:noFill/>
            <a:prstDash val="solid"/>
            <a:miter lim="800000"/>
            <a:headEnd type="none" w="med" len="med"/>
            <a:tailEnd type="none" w="med" len="med"/>
          </a:ln>
          <a:effectLst/>
          <a:extLs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文本占位符 2">
            <a:extLst>
              <a:ext uri="{FF2B5EF4-FFF2-40B4-BE49-F238E27FC236}">
                <a16:creationId xmlns:a16="http://schemas.microsoft.com/office/drawing/2014/main" id="{0E9ACE2D-D683-4DBB-B355-D351AE1EBC6A}"/>
              </a:ext>
            </a:extLst>
          </p:cNvPr>
          <p:cNvSpPr>
            <a:spLocks/>
          </p:cNvSpPr>
          <p:nvPr>
            <p:custDataLst>
              <p:tags r:id="rId80"/>
            </p:custDataLst>
          </p:nvPr>
        </p:nvSpPr>
        <p:spPr bwMode="auto">
          <a:xfrm>
            <a:off x="544513" y="731838"/>
            <a:ext cx="6096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B62702E-9389-4C57-85E4-B37ECC2C404E}" type="datetime'传统''''''''''动''''''''''力'''''''''''''''''''''''">
              <a:rPr lang="zh-CN" altLang="en-US" sz="1200" smtClean="0">
                <a:effectLst/>
              </a:rPr>
              <a:pPr/>
              <a:t>传统动力</a:t>
            </a:fld>
            <a:endParaRPr lang="zh-CN" altLang="en-US" sz="1200" dirty="0"/>
          </a:p>
        </p:txBody>
      </p:sp>
      <p:sp>
        <p:nvSpPr>
          <p:cNvPr id="133" name="文本占位符 2">
            <a:extLst>
              <a:ext uri="{FF2B5EF4-FFF2-40B4-BE49-F238E27FC236}">
                <a16:creationId xmlns:a16="http://schemas.microsoft.com/office/drawing/2014/main" id="{C7707AA9-AAE6-4128-ABFF-885EBE0A291F}"/>
              </a:ext>
            </a:extLst>
          </p:cNvPr>
          <p:cNvSpPr>
            <a:spLocks/>
          </p:cNvSpPr>
          <p:nvPr>
            <p:custDataLst>
              <p:tags r:id="rId81"/>
            </p:custDataLst>
          </p:nvPr>
        </p:nvSpPr>
        <p:spPr bwMode="auto">
          <a:xfrm>
            <a:off x="1520825" y="731838"/>
            <a:ext cx="4572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6BE20CD-74F8-4CC3-BD6C-38B51733D676}" type="datetime'''''''''新''能''''''''''''''''''''''''''''''''''''源'''''''">
              <a:rPr lang="zh-CN" altLang="en-US" sz="1200" smtClean="0">
                <a:effectLst/>
              </a:rPr>
              <a:pPr/>
              <a:t>新能源</a:t>
            </a:fld>
            <a:endParaRPr lang="zh-CN" altLang="en-US" sz="1200" dirty="0"/>
          </a:p>
        </p:txBody>
      </p:sp>
      <p:sp>
        <p:nvSpPr>
          <p:cNvPr id="2" name="文本框 1">
            <a:extLst>
              <a:ext uri="{FF2B5EF4-FFF2-40B4-BE49-F238E27FC236}">
                <a16:creationId xmlns:a16="http://schemas.microsoft.com/office/drawing/2014/main" id="{910497DC-BAF2-01C5-E916-9A163CF69AD7}"/>
              </a:ext>
            </a:extLst>
          </p:cNvPr>
          <p:cNvSpPr txBox="1"/>
          <p:nvPr/>
        </p:nvSpPr>
        <p:spPr>
          <a:xfrm>
            <a:off x="196847" y="4645025"/>
            <a:ext cx="2746375" cy="400110"/>
          </a:xfrm>
          <a:prstGeom prst="rect">
            <a:avLst/>
          </a:prstGeom>
          <a:noFill/>
        </p:spPr>
        <p:txBody>
          <a:bodyPr wrap="square" rtlCol="0">
            <a:spAutoFit/>
          </a:bodyPr>
          <a:lstStyle/>
          <a:p>
            <a:r>
              <a:rPr lang="zh-CN" altLang="en-US" sz="1000" dirty="0">
                <a:latin typeface="楷体" panose="02010609060101010101" pitchFamily="49" charset="-122"/>
                <a:ea typeface="楷体" panose="02010609060101010101" pitchFamily="49" charset="-122"/>
              </a:rPr>
              <a:t>注①：新能源包括纯电动和插电式混动。</a:t>
            </a:r>
            <a:endParaRPr lang="en-US" altLang="zh-CN" sz="1000" dirty="0">
              <a:latin typeface="楷体" panose="02010609060101010101" pitchFamily="49" charset="-122"/>
              <a:ea typeface="楷体" panose="02010609060101010101" pitchFamily="49" charset="-122"/>
            </a:endParaRPr>
          </a:p>
          <a:p>
            <a:r>
              <a:rPr lang="zh-CN" altLang="en-US" sz="1000" dirty="0">
                <a:latin typeface="楷体" panose="02010609060101010101" pitchFamily="49" charset="-122"/>
                <a:ea typeface="楷体" panose="02010609060101010101" pitchFamily="49" charset="-122"/>
              </a:rPr>
              <a:t>注②：南亚市场暂不具备参考性（原因同前述）</a:t>
            </a:r>
          </a:p>
        </p:txBody>
      </p:sp>
    </p:spTree>
    <p:extLst>
      <p:ext uri="{BB962C8B-B14F-4D97-AF65-F5344CB8AC3E}">
        <p14:creationId xmlns:p14="http://schemas.microsoft.com/office/powerpoint/2010/main" val="108443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A842FCA6-AC46-A570-3722-CE3583103402}"/>
              </a:ext>
            </a:extLst>
          </p:cNvPr>
          <p:cNvGraphicFramePr>
            <a:graphicFrameLocks/>
          </p:cNvGraphicFramePr>
          <p:nvPr>
            <p:custDataLst>
              <p:tags r:id="rId1"/>
            </p:custDataLst>
            <p:extLst>
              <p:ext uri="{D42A27DB-BD31-4B8C-83A1-F6EECF244321}">
                <p14:modId xmlns:p14="http://schemas.microsoft.com/office/powerpoint/2010/main" val="14068040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21" imgW="469" imgH="469" progId="TCLayout.ActiveDocument.1">
                  <p:embed/>
                </p:oleObj>
              </mc:Choice>
              <mc:Fallback>
                <p:oleObj name="think-cell 幻灯片" r:id="rId21" imgW="469" imgH="469" progId="TCLayout.ActiveDocument.1">
                  <p:embed/>
                  <p:pic>
                    <p:nvPicPr>
                      <p:cNvPr id="0" name=""/>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2" name="文本框 1">
            <a:extLst>
              <a:ext uri="{FF2B5EF4-FFF2-40B4-BE49-F238E27FC236}">
                <a16:creationId xmlns:a16="http://schemas.microsoft.com/office/drawing/2014/main" id="{B8F47359-6784-06F9-124F-44B8E2F4434F}"/>
              </a:ext>
            </a:extLst>
          </p:cNvPr>
          <p:cNvSpPr txBox="1"/>
          <p:nvPr/>
        </p:nvSpPr>
        <p:spPr>
          <a:xfrm>
            <a:off x="837940" y="298494"/>
            <a:ext cx="6096896" cy="493084"/>
          </a:xfrm>
          <a:prstGeom prst="rect">
            <a:avLst/>
          </a:prstGeom>
          <a:noFill/>
        </p:spPr>
        <p:txBody>
          <a:bodyPr wrap="square">
            <a:spAutoFit/>
          </a:bodyPr>
          <a:lstStyle/>
          <a:p>
            <a:pPr>
              <a:lnSpc>
                <a:spcPct val="115000"/>
              </a:lnSpc>
              <a:spcAft>
                <a:spcPts val="800"/>
              </a:spcAft>
            </a:pPr>
            <a:r>
              <a:rPr lang="zh-CN" altLang="zh-CN" sz="2400" b="1" kern="100" dirty="0">
                <a:effectLst/>
                <a:latin typeface="等线" panose="02010600030101010101" pitchFamily="2" charset="-122"/>
                <a:ea typeface="等线" panose="02010600030101010101" pitchFamily="2" charset="-122"/>
                <a:cs typeface="Times New Roman" panose="02020603050405020304" pitchFamily="18" charset="0"/>
              </a:rPr>
              <a:t>乘用车总体出口情况对比</a:t>
            </a:r>
            <a:r>
              <a:rPr lang="en-US" altLang="zh-CN" sz="2400" b="1"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dirty="0"/>
          </a:p>
        </p:txBody>
      </p:sp>
      <p:graphicFrame>
        <p:nvGraphicFramePr>
          <p:cNvPr id="18" name="Chart 3">
            <a:extLst>
              <a:ext uri="{FF2B5EF4-FFF2-40B4-BE49-F238E27FC236}">
                <a16:creationId xmlns:a16="http://schemas.microsoft.com/office/drawing/2014/main" id="{9BF601C6-086A-6301-4207-B99674BBF60F}"/>
              </a:ext>
            </a:extLst>
          </p:cNvPr>
          <p:cNvGraphicFramePr/>
          <p:nvPr>
            <p:custDataLst>
              <p:tags r:id="rId2"/>
            </p:custDataLst>
            <p:extLst>
              <p:ext uri="{D42A27DB-BD31-4B8C-83A1-F6EECF244321}">
                <p14:modId xmlns:p14="http://schemas.microsoft.com/office/powerpoint/2010/main" val="2577646201"/>
              </p:ext>
            </p:extLst>
          </p:nvPr>
        </p:nvGraphicFramePr>
        <p:xfrm>
          <a:off x="614363" y="1898650"/>
          <a:ext cx="3592512" cy="3022600"/>
        </p:xfrm>
        <a:graphic>
          <a:graphicData uri="http://schemas.openxmlformats.org/drawingml/2006/chart">
            <c:chart xmlns:c="http://schemas.openxmlformats.org/drawingml/2006/chart" xmlns:r="http://schemas.openxmlformats.org/officeDocument/2006/relationships" r:id="rId23"/>
          </a:graphicData>
        </a:graphic>
      </p:graphicFrame>
      <p:cxnSp>
        <p:nvCxnSpPr>
          <p:cNvPr id="58" name="直接连接符 57">
            <a:extLst>
              <a:ext uri="{FF2B5EF4-FFF2-40B4-BE49-F238E27FC236}">
                <a16:creationId xmlns:a16="http://schemas.microsoft.com/office/drawing/2014/main" id="{78677187-F6B1-179B-A9FC-0265C5AD3153}"/>
              </a:ext>
            </a:extLst>
          </p:cNvPr>
          <p:cNvCxnSpPr/>
          <p:nvPr>
            <p:custDataLst>
              <p:tags r:id="rId3"/>
            </p:custDataLst>
          </p:nvPr>
        </p:nvCxnSpPr>
        <p:spPr bwMode="auto">
          <a:xfrm flipV="1">
            <a:off x="1554163" y="1768475"/>
            <a:ext cx="0" cy="269398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直接连接符 58">
            <a:extLst>
              <a:ext uri="{FF2B5EF4-FFF2-40B4-BE49-F238E27FC236}">
                <a16:creationId xmlns:a16="http://schemas.microsoft.com/office/drawing/2014/main" id="{503EC7BB-5F64-566F-6BA2-631B65469223}"/>
              </a:ext>
            </a:extLst>
          </p:cNvPr>
          <p:cNvCxnSpPr/>
          <p:nvPr>
            <p:custDataLst>
              <p:tags r:id="rId4"/>
            </p:custDataLst>
          </p:nvPr>
        </p:nvCxnSpPr>
        <p:spPr bwMode="auto">
          <a:xfrm>
            <a:off x="1554163" y="1768475"/>
            <a:ext cx="17129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直接连接符 59">
            <a:extLst>
              <a:ext uri="{FF2B5EF4-FFF2-40B4-BE49-F238E27FC236}">
                <a16:creationId xmlns:a16="http://schemas.microsoft.com/office/drawing/2014/main" id="{E61CA32D-BE14-B355-C6DF-2F8136CE47C1}"/>
              </a:ext>
            </a:extLst>
          </p:cNvPr>
          <p:cNvCxnSpPr/>
          <p:nvPr>
            <p:custDataLst>
              <p:tags r:id="rId5"/>
            </p:custDataLst>
          </p:nvPr>
        </p:nvCxnSpPr>
        <p:spPr bwMode="auto">
          <a:xfrm>
            <a:off x="3267075" y="1768475"/>
            <a:ext cx="0" cy="17462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6" name="文本占位符 2">
            <a:extLst>
              <a:ext uri="{FF2B5EF4-FFF2-40B4-BE49-F238E27FC236}">
                <a16:creationId xmlns:a16="http://schemas.microsoft.com/office/drawing/2014/main" id="{6CB14118-A1F0-4CA5-9FE6-C441BB7F33C7}"/>
              </a:ext>
            </a:extLst>
          </p:cNvPr>
          <p:cNvSpPr>
            <a:spLocks/>
          </p:cNvSpPr>
          <p:nvPr>
            <p:custDataLst>
              <p:tags r:id="rId6"/>
            </p:custDataLst>
          </p:nvPr>
        </p:nvSpPr>
        <p:spPr bwMode="gray">
          <a:xfrm>
            <a:off x="1182688" y="4573588"/>
            <a:ext cx="7445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02A1C6A-B9FB-48B1-BEFA-0FCB01BD5E6C}" type="datetime'8''''''''''''''4''.''4''万''''''''''''''''''辆'''''''''">
              <a:rPr lang="zh-CN" altLang="en-US" sz="1400" b="1" smtClean="0">
                <a:solidFill>
                  <a:schemeClr val="bg1"/>
                </a:solidFill>
              </a:rPr>
              <a:pPr marL="0" lvl="0" indent="0" algn="ctr">
                <a:spcBef>
                  <a:spcPct val="0"/>
                </a:spcBef>
                <a:spcAft>
                  <a:spcPct val="0"/>
                </a:spcAft>
                <a:buNone/>
              </a:pPr>
              <a:t>84.4万辆</a:t>
            </a:fld>
            <a:endParaRPr lang="zh-CN" altLang="en-US" sz="1400" b="1" dirty="0">
              <a:solidFill>
                <a:schemeClr val="bg1"/>
              </a:solidFill>
              <a:ea typeface="等线" panose="02010600030101010101" pitchFamily="2" charset="-122"/>
            </a:endParaRPr>
          </a:p>
        </p:txBody>
      </p:sp>
      <p:sp>
        <p:nvSpPr>
          <p:cNvPr id="3" name="文本占位符 2">
            <a:extLst>
              <a:ext uri="{FF2B5EF4-FFF2-40B4-BE49-F238E27FC236}">
                <a16:creationId xmlns:a16="http://schemas.microsoft.com/office/drawing/2014/main" id="{FF21B367-243B-44CC-8820-5CFE7DAE5F71}"/>
              </a:ext>
            </a:extLst>
          </p:cNvPr>
          <p:cNvSpPr>
            <a:spLocks/>
          </p:cNvSpPr>
          <p:nvPr>
            <p:custDataLst>
              <p:tags r:id="rId7"/>
            </p:custDataLst>
          </p:nvPr>
        </p:nvSpPr>
        <p:spPr bwMode="auto">
          <a:xfrm>
            <a:off x="1350963" y="4897438"/>
            <a:ext cx="406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F56D4B1-DA21-4FAD-AF18-6E88684DB4DE}" type="datetime'''2''''''''0''''''''1''''''''''8'''''''">
              <a:rPr lang="zh-CN" altLang="en-US" sz="1400" b="1" smtClean="0"/>
              <a:pPr marL="0" lvl="0" indent="0" algn="ctr">
                <a:spcBef>
                  <a:spcPct val="0"/>
                </a:spcBef>
                <a:spcAft>
                  <a:spcPct val="0"/>
                </a:spcAft>
                <a:buNone/>
              </a:pPr>
              <a:t>2018</a:t>
            </a:fld>
            <a:endParaRPr lang="zh-CN" altLang="en-US" sz="1400" b="1" dirty="0"/>
          </a:p>
        </p:txBody>
      </p:sp>
      <p:sp>
        <p:nvSpPr>
          <p:cNvPr id="47" name="文本占位符 2">
            <a:extLst>
              <a:ext uri="{FF2B5EF4-FFF2-40B4-BE49-F238E27FC236}">
                <a16:creationId xmlns:a16="http://schemas.microsoft.com/office/drawing/2014/main" id="{F2D0C438-D764-4082-8F51-D97DB08CFF60}"/>
              </a:ext>
            </a:extLst>
          </p:cNvPr>
          <p:cNvSpPr>
            <a:spLocks/>
          </p:cNvSpPr>
          <p:nvPr>
            <p:custDataLst>
              <p:tags r:id="rId8"/>
            </p:custDataLst>
          </p:nvPr>
        </p:nvSpPr>
        <p:spPr bwMode="gray">
          <a:xfrm>
            <a:off x="2846388" y="3314700"/>
            <a:ext cx="84296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6417272-2545-4606-AAE1-9E12DF3F0AF3}" type="datetime'''7''''''''''13.''''''''''''''3''''''万''''''''辆'''''">
              <a:rPr lang="zh-CN" altLang="en-US" sz="1400" b="1" smtClean="0">
                <a:solidFill>
                  <a:schemeClr val="bg1"/>
                </a:solidFill>
              </a:rPr>
              <a:pPr marL="0" lvl="0" indent="0" algn="ctr">
                <a:spcBef>
                  <a:spcPct val="0"/>
                </a:spcBef>
                <a:spcAft>
                  <a:spcPct val="0"/>
                </a:spcAft>
                <a:buNone/>
              </a:pPr>
              <a:t>713.3万辆</a:t>
            </a:fld>
            <a:endParaRPr lang="zh-CN" altLang="en-US" sz="1400" b="1" dirty="0">
              <a:solidFill>
                <a:schemeClr val="bg1"/>
              </a:solidFill>
              <a:ea typeface="等线" panose="02010600030101010101" pitchFamily="2" charset="-122"/>
            </a:endParaRPr>
          </a:p>
        </p:txBody>
      </p:sp>
      <p:sp>
        <p:nvSpPr>
          <p:cNvPr id="5" name="文本占位符 2">
            <a:extLst>
              <a:ext uri="{FF2B5EF4-FFF2-40B4-BE49-F238E27FC236}">
                <a16:creationId xmlns:a16="http://schemas.microsoft.com/office/drawing/2014/main" id="{AC9AC99B-46CB-40D7-A552-D6DE597A3377}"/>
              </a:ext>
            </a:extLst>
          </p:cNvPr>
          <p:cNvSpPr>
            <a:spLocks/>
          </p:cNvSpPr>
          <p:nvPr>
            <p:custDataLst>
              <p:tags r:id="rId9"/>
            </p:custDataLst>
          </p:nvPr>
        </p:nvSpPr>
        <p:spPr bwMode="auto">
          <a:xfrm>
            <a:off x="3063875" y="4897438"/>
            <a:ext cx="406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2E4ECF4-ACC0-482E-B7F0-C23014090119}" type="datetime'''''20''''''''''''''''''2''''''''''''''''5'''''''''">
              <a:rPr lang="zh-CN" altLang="en-US" sz="1400" b="1" smtClean="0"/>
              <a:pPr marL="0" lvl="0" indent="0" algn="ctr">
                <a:spcBef>
                  <a:spcPct val="0"/>
                </a:spcBef>
                <a:spcAft>
                  <a:spcPct val="0"/>
                </a:spcAft>
                <a:buNone/>
              </a:pPr>
              <a:t>2025</a:t>
            </a:fld>
            <a:endParaRPr lang="zh-CN" altLang="en-US" sz="1400" b="1" dirty="0"/>
          </a:p>
        </p:txBody>
      </p:sp>
      <p:sp>
        <p:nvSpPr>
          <p:cNvPr id="56" name="文本占位符 2">
            <a:extLst>
              <a:ext uri="{FF2B5EF4-FFF2-40B4-BE49-F238E27FC236}">
                <a16:creationId xmlns:a16="http://schemas.microsoft.com/office/drawing/2014/main" id="{EA834D0B-D1A8-4858-A758-92B97047E27D}"/>
              </a:ext>
            </a:extLst>
          </p:cNvPr>
          <p:cNvSpPr>
            <a:spLocks/>
          </p:cNvSpPr>
          <p:nvPr>
            <p:custDataLst>
              <p:tags r:id="rId10"/>
            </p:custDataLst>
          </p:nvPr>
        </p:nvSpPr>
        <p:spPr bwMode="auto">
          <a:xfrm>
            <a:off x="1951038" y="1631950"/>
            <a:ext cx="919163" cy="2730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F94E220-71BF-4FD6-B177-61ABC7411E82}" type="datetime'''+''''''7''''''45''''''''''''''.2''''''''%'''''''''''''''''">
              <a:rPr lang="zh-CN" altLang="en-US" sz="1400" b="1" smtClean="0">
                <a:effectLst/>
              </a:rPr>
              <a:pPr marL="0" lvl="0" indent="0" algn="ctr">
                <a:spcBef>
                  <a:spcPct val="0"/>
                </a:spcBef>
                <a:spcAft>
                  <a:spcPct val="0"/>
                </a:spcAft>
                <a:buNone/>
              </a:pPr>
              <a:t>+745.2%</a:t>
            </a:fld>
            <a:endParaRPr lang="zh-CN" altLang="en-US" sz="1400" b="1" dirty="0"/>
          </a:p>
        </p:txBody>
      </p:sp>
      <p:sp>
        <p:nvSpPr>
          <p:cNvPr id="61" name="文本框 60">
            <a:extLst>
              <a:ext uri="{FF2B5EF4-FFF2-40B4-BE49-F238E27FC236}">
                <a16:creationId xmlns:a16="http://schemas.microsoft.com/office/drawing/2014/main" id="{E1216EAD-AF89-A66D-FB17-1175A485F924}"/>
              </a:ext>
            </a:extLst>
          </p:cNvPr>
          <p:cNvSpPr txBox="1"/>
          <p:nvPr/>
        </p:nvSpPr>
        <p:spPr>
          <a:xfrm>
            <a:off x="636588" y="5213351"/>
            <a:ext cx="3955358" cy="338554"/>
          </a:xfrm>
          <a:prstGeom prst="rect">
            <a:avLst/>
          </a:prstGeom>
          <a:noFill/>
        </p:spPr>
        <p:txBody>
          <a:bodyPr wrap="square" rtlCol="0">
            <a:spAutoFit/>
          </a:bodyPr>
          <a:lstStyle/>
          <a:p>
            <a:pPr algn="ctr"/>
            <a:r>
              <a:rPr lang="zh-CN" altLang="en-US" sz="1600" b="1" dirty="0"/>
              <a:t>乘用车出口量对比（</a:t>
            </a:r>
            <a:r>
              <a:rPr lang="en-US" altLang="zh-CN" sz="1600" b="1" dirty="0"/>
              <a:t>2018 VS 2025</a:t>
            </a:r>
            <a:r>
              <a:rPr lang="zh-CN" altLang="en-US" sz="1600" b="1" dirty="0"/>
              <a:t>）</a:t>
            </a:r>
            <a:endParaRPr lang="zh-CN" altLang="en-US" sz="1600" dirty="0"/>
          </a:p>
        </p:txBody>
      </p:sp>
      <p:graphicFrame>
        <p:nvGraphicFramePr>
          <p:cNvPr id="20" name="Chart 3">
            <a:extLst>
              <a:ext uri="{FF2B5EF4-FFF2-40B4-BE49-F238E27FC236}">
                <a16:creationId xmlns:a16="http://schemas.microsoft.com/office/drawing/2014/main" id="{6E384CFD-7F7D-EEFD-4CAC-0FAE27787EBC}"/>
              </a:ext>
            </a:extLst>
          </p:cNvPr>
          <p:cNvGraphicFramePr/>
          <p:nvPr>
            <p:custDataLst>
              <p:tags r:id="rId11"/>
            </p:custDataLst>
            <p:extLst>
              <p:ext uri="{D42A27DB-BD31-4B8C-83A1-F6EECF244321}">
                <p14:modId xmlns:p14="http://schemas.microsoft.com/office/powerpoint/2010/main" val="3067859034"/>
              </p:ext>
            </p:extLst>
          </p:nvPr>
        </p:nvGraphicFramePr>
        <p:xfrm>
          <a:off x="5089525" y="1473200"/>
          <a:ext cx="3894138" cy="3448050"/>
        </p:xfrm>
        <a:graphic>
          <a:graphicData uri="http://schemas.openxmlformats.org/drawingml/2006/chart">
            <c:chart xmlns:c="http://schemas.openxmlformats.org/drawingml/2006/chart" xmlns:r="http://schemas.openxmlformats.org/officeDocument/2006/relationships" r:id="rId24"/>
          </a:graphicData>
        </a:graphic>
      </p:graphicFrame>
      <p:cxnSp>
        <p:nvCxnSpPr>
          <p:cNvPr id="72" name="直接连接符 71">
            <a:extLst>
              <a:ext uri="{FF2B5EF4-FFF2-40B4-BE49-F238E27FC236}">
                <a16:creationId xmlns:a16="http://schemas.microsoft.com/office/drawing/2014/main" id="{BD7C3064-E110-EFB3-BF03-6A6A07406F94}"/>
              </a:ext>
            </a:extLst>
          </p:cNvPr>
          <p:cNvCxnSpPr/>
          <p:nvPr>
            <p:custDataLst>
              <p:tags r:id="rId12"/>
            </p:custDataLst>
          </p:nvPr>
        </p:nvCxnSpPr>
        <p:spPr bwMode="auto">
          <a:xfrm flipV="1">
            <a:off x="6103938" y="1343025"/>
            <a:ext cx="0" cy="32178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3" name="直接连接符 72">
            <a:extLst>
              <a:ext uri="{FF2B5EF4-FFF2-40B4-BE49-F238E27FC236}">
                <a16:creationId xmlns:a16="http://schemas.microsoft.com/office/drawing/2014/main" id="{2CB30FEE-3949-3881-2105-5073AAC6A3F6}"/>
              </a:ext>
            </a:extLst>
          </p:cNvPr>
          <p:cNvCxnSpPr/>
          <p:nvPr>
            <p:custDataLst>
              <p:tags r:id="rId13"/>
            </p:custDataLst>
          </p:nvPr>
        </p:nvCxnSpPr>
        <p:spPr bwMode="auto">
          <a:xfrm>
            <a:off x="6103938" y="1343025"/>
            <a:ext cx="18637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4" name="直接连接符 73">
            <a:extLst>
              <a:ext uri="{FF2B5EF4-FFF2-40B4-BE49-F238E27FC236}">
                <a16:creationId xmlns:a16="http://schemas.microsoft.com/office/drawing/2014/main" id="{961A04BE-1DDD-FF68-71F4-06A748B571BC}"/>
              </a:ext>
            </a:extLst>
          </p:cNvPr>
          <p:cNvCxnSpPr/>
          <p:nvPr>
            <p:custDataLst>
              <p:tags r:id="rId14"/>
            </p:custDataLst>
          </p:nvPr>
        </p:nvCxnSpPr>
        <p:spPr bwMode="auto">
          <a:xfrm>
            <a:off x="7967663" y="1343025"/>
            <a:ext cx="0" cy="17462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75" name="文本占位符 2">
            <a:extLst>
              <a:ext uri="{FF2B5EF4-FFF2-40B4-BE49-F238E27FC236}">
                <a16:creationId xmlns:a16="http://schemas.microsoft.com/office/drawing/2014/main" id="{4F4C6BE4-198E-AE76-9482-26B3770115B7}"/>
              </a:ext>
            </a:extLst>
          </p:cNvPr>
          <p:cNvSpPr>
            <a:spLocks/>
          </p:cNvSpPr>
          <p:nvPr>
            <p:custDataLst>
              <p:tags r:id="rId15"/>
            </p:custDataLst>
          </p:nvPr>
        </p:nvSpPr>
        <p:spPr bwMode="gray">
          <a:xfrm>
            <a:off x="5643563" y="4622800"/>
            <a:ext cx="9223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FDD58CA-D9F7-4275-850F-059BE47647D1}" type="datetime'''''''78''''''''''''.''6亿''美''''''''''元'">
              <a:rPr lang="zh-CN" altLang="en-US" sz="1400" b="1" smtClean="0">
                <a:solidFill>
                  <a:schemeClr val="bg1"/>
                </a:solidFill>
              </a:rPr>
              <a:pPr marL="0" lvl="0" indent="0" algn="ctr">
                <a:spcBef>
                  <a:spcPct val="0"/>
                </a:spcBef>
                <a:spcAft>
                  <a:spcPct val="0"/>
                </a:spcAft>
                <a:buNone/>
              </a:pPr>
              <a:t>78.6亿美元</a:t>
            </a:fld>
            <a:endParaRPr lang="zh-CN" altLang="en-US" sz="1400" b="1" dirty="0">
              <a:solidFill>
                <a:schemeClr val="bg1"/>
              </a:solidFill>
              <a:ea typeface="等线" panose="02010600030101010101" pitchFamily="2" charset="-122"/>
            </a:endParaRPr>
          </a:p>
        </p:txBody>
      </p:sp>
      <p:sp>
        <p:nvSpPr>
          <p:cNvPr id="76" name="文本占位符 2">
            <a:extLst>
              <a:ext uri="{FF2B5EF4-FFF2-40B4-BE49-F238E27FC236}">
                <a16:creationId xmlns:a16="http://schemas.microsoft.com/office/drawing/2014/main" id="{7E1DA598-719C-1189-3C53-151C08BD10B6}"/>
              </a:ext>
            </a:extLst>
          </p:cNvPr>
          <p:cNvSpPr>
            <a:spLocks/>
          </p:cNvSpPr>
          <p:nvPr>
            <p:custDataLst>
              <p:tags r:id="rId16"/>
            </p:custDataLst>
          </p:nvPr>
        </p:nvSpPr>
        <p:spPr bwMode="auto">
          <a:xfrm>
            <a:off x="5900738" y="4897438"/>
            <a:ext cx="406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0B4FBBB-6B80-4269-9777-8E78C94E28FD}" type="datetime'''''''''''''''''2''''''''''0''''''1''''''''''''''''''''8'">
              <a:rPr lang="zh-CN" altLang="en-US" sz="1400" b="1" smtClean="0"/>
              <a:pPr marL="0" lvl="0" indent="0" algn="ctr">
                <a:spcBef>
                  <a:spcPct val="0"/>
                </a:spcBef>
                <a:spcAft>
                  <a:spcPct val="0"/>
                </a:spcAft>
                <a:buNone/>
              </a:pPr>
              <a:t>2018</a:t>
            </a:fld>
            <a:endParaRPr lang="zh-CN" altLang="en-US" sz="1400" b="1" dirty="0"/>
          </a:p>
        </p:txBody>
      </p:sp>
      <p:sp>
        <p:nvSpPr>
          <p:cNvPr id="77" name="文本占位符 2">
            <a:extLst>
              <a:ext uri="{FF2B5EF4-FFF2-40B4-BE49-F238E27FC236}">
                <a16:creationId xmlns:a16="http://schemas.microsoft.com/office/drawing/2014/main" id="{73F0E381-4ACB-7392-4FEF-48378FCCA05E}"/>
              </a:ext>
            </a:extLst>
          </p:cNvPr>
          <p:cNvSpPr>
            <a:spLocks/>
          </p:cNvSpPr>
          <p:nvPr>
            <p:custDataLst>
              <p:tags r:id="rId17"/>
            </p:custDataLst>
          </p:nvPr>
        </p:nvSpPr>
        <p:spPr bwMode="gray">
          <a:xfrm>
            <a:off x="7408863" y="3101975"/>
            <a:ext cx="1119188" cy="192088"/>
          </a:xfrm>
          <a:prstGeom prst="rect">
            <a:avLst/>
          </a:prstGeom>
          <a:solidFill>
            <a:srgbClr val="003E6A"/>
          </a:solidFill>
          <a:ln>
            <a:noFill/>
          </a:ln>
          <a:effec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F30E03A-2E52-4D9A-8E5A-D7173F51A7F5}" type="datetime'''''''''''''''''''''107''''''9''''.''''3亿''''''''''''美''''''元'">
              <a:rPr lang="zh-CN" altLang="en-US" sz="1400" b="1" smtClean="0">
                <a:solidFill>
                  <a:schemeClr val="bg1"/>
                </a:solidFill>
              </a:rPr>
              <a:pPr marL="0" lvl="0" indent="0" algn="ctr">
                <a:spcBef>
                  <a:spcPct val="0"/>
                </a:spcBef>
                <a:spcAft>
                  <a:spcPct val="0"/>
                </a:spcAft>
                <a:buNone/>
              </a:pPr>
              <a:t>1079.3亿美元</a:t>
            </a:fld>
            <a:endParaRPr lang="zh-CN" altLang="en-US" sz="1400" b="1" dirty="0">
              <a:solidFill>
                <a:schemeClr val="bg1"/>
              </a:solidFill>
              <a:ea typeface="等线" panose="02010600030101010101" pitchFamily="2" charset="-122"/>
            </a:endParaRPr>
          </a:p>
        </p:txBody>
      </p:sp>
      <p:sp>
        <p:nvSpPr>
          <p:cNvPr id="78" name="文本占位符 2">
            <a:extLst>
              <a:ext uri="{FF2B5EF4-FFF2-40B4-BE49-F238E27FC236}">
                <a16:creationId xmlns:a16="http://schemas.microsoft.com/office/drawing/2014/main" id="{975BD484-FEC2-3176-8763-7CF91976CDEA}"/>
              </a:ext>
            </a:extLst>
          </p:cNvPr>
          <p:cNvSpPr>
            <a:spLocks/>
          </p:cNvSpPr>
          <p:nvPr>
            <p:custDataLst>
              <p:tags r:id="rId18"/>
            </p:custDataLst>
          </p:nvPr>
        </p:nvSpPr>
        <p:spPr bwMode="auto">
          <a:xfrm>
            <a:off x="7764463" y="4897438"/>
            <a:ext cx="406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272F4B9-ECC9-4062-80E2-3C8EEF245789}" type="datetime'''20''''''''''''2''''''''''5'">
              <a:rPr lang="zh-CN" altLang="en-US" sz="1400" b="1" smtClean="0"/>
              <a:pPr marL="0" lvl="0" indent="0" algn="ctr">
                <a:spcBef>
                  <a:spcPct val="0"/>
                </a:spcBef>
                <a:spcAft>
                  <a:spcPct val="0"/>
                </a:spcAft>
                <a:buNone/>
              </a:pPr>
              <a:t>2025</a:t>
            </a:fld>
            <a:endParaRPr lang="zh-CN" altLang="en-US" sz="1400" b="1" dirty="0"/>
          </a:p>
        </p:txBody>
      </p:sp>
      <p:sp>
        <p:nvSpPr>
          <p:cNvPr id="80" name="文本占位符 2">
            <a:extLst>
              <a:ext uri="{FF2B5EF4-FFF2-40B4-BE49-F238E27FC236}">
                <a16:creationId xmlns:a16="http://schemas.microsoft.com/office/drawing/2014/main" id="{41A75CA0-26A5-4321-4593-3754994F9DB4}"/>
              </a:ext>
            </a:extLst>
          </p:cNvPr>
          <p:cNvSpPr>
            <a:spLocks/>
          </p:cNvSpPr>
          <p:nvPr>
            <p:custDataLst>
              <p:tags r:id="rId19"/>
            </p:custDataLst>
          </p:nvPr>
        </p:nvSpPr>
        <p:spPr bwMode="auto">
          <a:xfrm>
            <a:off x="6477000" y="1206500"/>
            <a:ext cx="1119188" cy="2730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D5DAF2-B174-4A07-9415-A3FB8AB13E1E}" type="datetime'+1'''',''''''''''''''''''2''7''''3''''''''''.''9%'">
              <a:rPr lang="zh-CN" altLang="en-US" sz="1400" b="1" smtClean="0">
                <a:effectLst/>
              </a:rPr>
              <a:pPr marL="0" lvl="0" indent="0" algn="ctr">
                <a:spcBef>
                  <a:spcPct val="0"/>
                </a:spcBef>
                <a:spcAft>
                  <a:spcPct val="0"/>
                </a:spcAft>
                <a:buNone/>
              </a:pPr>
              <a:t>+1,273.9%</a:t>
            </a:fld>
            <a:endParaRPr lang="zh-CN" altLang="en-US" sz="1400" b="1" dirty="0"/>
          </a:p>
        </p:txBody>
      </p:sp>
      <p:sp>
        <p:nvSpPr>
          <p:cNvPr id="81" name="文本框 80">
            <a:extLst>
              <a:ext uri="{FF2B5EF4-FFF2-40B4-BE49-F238E27FC236}">
                <a16:creationId xmlns:a16="http://schemas.microsoft.com/office/drawing/2014/main" id="{625B15CA-9628-38DB-166E-F3026E2B71DB}"/>
              </a:ext>
            </a:extLst>
          </p:cNvPr>
          <p:cNvSpPr txBox="1"/>
          <p:nvPr/>
        </p:nvSpPr>
        <p:spPr>
          <a:xfrm>
            <a:off x="5292725" y="5271672"/>
            <a:ext cx="3955358" cy="338554"/>
          </a:xfrm>
          <a:prstGeom prst="rect">
            <a:avLst/>
          </a:prstGeom>
          <a:noFill/>
        </p:spPr>
        <p:txBody>
          <a:bodyPr wrap="square" rtlCol="0">
            <a:spAutoFit/>
          </a:bodyPr>
          <a:lstStyle/>
          <a:p>
            <a:pPr algn="ctr"/>
            <a:r>
              <a:rPr lang="zh-CN" altLang="en-US" sz="1600" b="1" dirty="0"/>
              <a:t>乘用车出口额对比（</a:t>
            </a:r>
            <a:r>
              <a:rPr lang="en-US" altLang="zh-CN" sz="1600" b="1" dirty="0"/>
              <a:t>2018 VS 2025</a:t>
            </a:r>
            <a:r>
              <a:rPr lang="zh-CN" altLang="en-US" sz="1600" b="1" dirty="0"/>
              <a:t>）</a:t>
            </a:r>
            <a:endParaRPr lang="zh-CN" altLang="en-US" sz="1600" dirty="0"/>
          </a:p>
        </p:txBody>
      </p:sp>
      <p:sp>
        <p:nvSpPr>
          <p:cNvPr id="109" name="文本框 108">
            <a:extLst>
              <a:ext uri="{FF2B5EF4-FFF2-40B4-BE49-F238E27FC236}">
                <a16:creationId xmlns:a16="http://schemas.microsoft.com/office/drawing/2014/main" id="{0A8DA0FE-1ADA-AB3C-45B7-ABE34934C415}"/>
              </a:ext>
            </a:extLst>
          </p:cNvPr>
          <p:cNvSpPr txBox="1"/>
          <p:nvPr/>
        </p:nvSpPr>
        <p:spPr>
          <a:xfrm>
            <a:off x="9720263" y="1922526"/>
            <a:ext cx="1964615" cy="2919517"/>
          </a:xfrm>
          <a:prstGeom prst="rect">
            <a:avLst/>
          </a:prstGeom>
          <a:noFill/>
        </p:spPr>
        <p:txBody>
          <a:bodyPr wrap="square">
            <a:spAutoFit/>
          </a:bodyPr>
          <a:lstStyle/>
          <a:p>
            <a:pPr algn="just">
              <a:lnSpc>
                <a:spcPct val="120000"/>
              </a:lnSpc>
            </a:pPr>
            <a:r>
              <a:rPr lang="en-US" altLang="zh-CN" sz="1400" dirty="0"/>
              <a:t>2025 </a:t>
            </a:r>
            <a:r>
              <a:rPr lang="zh-CN" altLang="en-US" sz="1400" dirty="0"/>
              <a:t>年中国乘用车出口相较 </a:t>
            </a:r>
            <a:r>
              <a:rPr lang="en-US" altLang="zh-CN" sz="1400" dirty="0"/>
              <a:t>2018 </a:t>
            </a:r>
            <a:r>
              <a:rPr lang="zh-CN" altLang="en-US" sz="1400" dirty="0"/>
              <a:t>年实现跨越式爆发，出口量达 约</a:t>
            </a:r>
            <a:r>
              <a:rPr lang="en-US" altLang="zh-CN" sz="1400" dirty="0"/>
              <a:t>713 </a:t>
            </a:r>
            <a:r>
              <a:rPr lang="zh-CN" altLang="en-US" sz="1400" dirty="0"/>
              <a:t>万辆、增幅超 </a:t>
            </a:r>
            <a:r>
              <a:rPr lang="en-US" altLang="zh-CN" sz="1400" dirty="0"/>
              <a:t>7 </a:t>
            </a:r>
            <a:r>
              <a:rPr lang="zh-CN" altLang="en-US" sz="1400" dirty="0"/>
              <a:t>倍，出口额飙升至 约</a:t>
            </a:r>
            <a:r>
              <a:rPr lang="en-US" altLang="zh-CN" sz="1400" dirty="0"/>
              <a:t>1079 </a:t>
            </a:r>
            <a:r>
              <a:rPr lang="zh-CN" altLang="en-US" sz="1400" dirty="0"/>
              <a:t>亿美元、增幅超 </a:t>
            </a:r>
            <a:r>
              <a:rPr lang="en-US" altLang="zh-CN" sz="1400" dirty="0"/>
              <a:t>12 </a:t>
            </a:r>
            <a:r>
              <a:rPr lang="zh-CN" altLang="en-US" sz="1400" dirty="0"/>
              <a:t>倍，两个维度的增长凸显中国乘用车产业国际竞争力的大幅跃升，也印证了中国汽车出口规模与价值的双重突破。</a:t>
            </a:r>
          </a:p>
        </p:txBody>
      </p:sp>
    </p:spTree>
    <p:extLst>
      <p:ext uri="{BB962C8B-B14F-4D97-AF65-F5344CB8AC3E}">
        <p14:creationId xmlns:p14="http://schemas.microsoft.com/office/powerpoint/2010/main" val="1488865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FD64632-A4EE-25DE-D0C8-4E3F5DEE7AC2}"/>
              </a:ext>
            </a:extLst>
          </p:cNvPr>
          <p:cNvGraphicFramePr>
            <a:graphicFrameLocks/>
          </p:cNvGraphicFramePr>
          <p:nvPr>
            <p:custDataLst>
              <p:tags r:id="rId1"/>
            </p:custDataLst>
            <p:extLst>
              <p:ext uri="{D42A27DB-BD31-4B8C-83A1-F6EECF244321}">
                <p14:modId xmlns:p14="http://schemas.microsoft.com/office/powerpoint/2010/main" val="1777928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469" imgH="469" progId="TCLayout.ActiveDocument.1">
                  <p:embed/>
                </p:oleObj>
              </mc:Choice>
              <mc:Fallback>
                <p:oleObj name="think-cell 幻灯片" r:id="rId3" imgW="469" imgH="469"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5" name="组合 14">
            <a:extLst>
              <a:ext uri="{FF2B5EF4-FFF2-40B4-BE49-F238E27FC236}">
                <a16:creationId xmlns:a16="http://schemas.microsoft.com/office/drawing/2014/main" id="{F9AC4A00-0FD7-E935-8E49-707124C08EB3}"/>
              </a:ext>
            </a:extLst>
          </p:cNvPr>
          <p:cNvGrpSpPr>
            <a:grpSpLocks noChangeAspect="1"/>
          </p:cNvGrpSpPr>
          <p:nvPr/>
        </p:nvGrpSpPr>
        <p:grpSpPr>
          <a:xfrm>
            <a:off x="5079753" y="1262283"/>
            <a:ext cx="1902765" cy="2556000"/>
            <a:chOff x="4389430" y="1350963"/>
            <a:chExt cx="3399204" cy="4566189"/>
          </a:xfrm>
        </p:grpSpPr>
        <p:sp>
          <p:nvSpPr>
            <p:cNvPr id="16" name="任意多边形: 形状 15">
              <a:extLst>
                <a:ext uri="{FF2B5EF4-FFF2-40B4-BE49-F238E27FC236}">
                  <a16:creationId xmlns:a16="http://schemas.microsoft.com/office/drawing/2014/main" id="{04A18422-19F6-5833-E414-B7235AC0109B}"/>
                </a:ext>
              </a:extLst>
            </p:cNvPr>
            <p:cNvSpPr/>
            <p:nvPr/>
          </p:nvSpPr>
          <p:spPr>
            <a:xfrm rot="18900000">
              <a:off x="4611051" y="2209356"/>
              <a:ext cx="2956179" cy="2956179"/>
            </a:xfrm>
            <a:custGeom>
              <a:avLst/>
              <a:gdLst>
                <a:gd name="connsiteX0" fmla="*/ 2956180 w 2956179"/>
                <a:gd name="connsiteY0" fmla="*/ 1478090 h 2956179"/>
                <a:gd name="connsiteX1" fmla="*/ 1478090 w 2956179"/>
                <a:gd name="connsiteY1" fmla="*/ 2956180 h 2956179"/>
                <a:gd name="connsiteX2" fmla="*/ 0 w 2956179"/>
                <a:gd name="connsiteY2" fmla="*/ 1478090 h 2956179"/>
                <a:gd name="connsiteX3" fmla="*/ 1478090 w 2956179"/>
                <a:gd name="connsiteY3" fmla="*/ 0 h 2956179"/>
                <a:gd name="connsiteX4" fmla="*/ 2956180 w 2956179"/>
                <a:gd name="connsiteY4" fmla="*/ 1478090 h 295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179" h="2956179">
                  <a:moveTo>
                    <a:pt x="2956180" y="1478090"/>
                  </a:moveTo>
                  <a:cubicBezTo>
                    <a:pt x="2956180" y="2294417"/>
                    <a:pt x="2294417" y="2956180"/>
                    <a:pt x="1478090" y="2956180"/>
                  </a:cubicBezTo>
                  <a:cubicBezTo>
                    <a:pt x="661764" y="2956180"/>
                    <a:pt x="0" y="2294417"/>
                    <a:pt x="0" y="1478090"/>
                  </a:cubicBezTo>
                  <a:cubicBezTo>
                    <a:pt x="0" y="661764"/>
                    <a:pt x="661764" y="0"/>
                    <a:pt x="1478090" y="0"/>
                  </a:cubicBezTo>
                  <a:cubicBezTo>
                    <a:pt x="2294417" y="0"/>
                    <a:pt x="2956180" y="661764"/>
                    <a:pt x="2956180" y="1478090"/>
                  </a:cubicBezTo>
                  <a:close/>
                </a:path>
              </a:pathLst>
            </a:custGeom>
            <a:solidFill>
              <a:srgbClr val="000000"/>
            </a:solidFill>
            <a:ln w="0"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ABB9B23A-42D3-7A07-7A01-689E80445FBD}"/>
                </a:ext>
              </a:extLst>
            </p:cNvPr>
            <p:cNvSpPr/>
            <p:nvPr/>
          </p:nvSpPr>
          <p:spPr>
            <a:xfrm>
              <a:off x="5319744" y="1350963"/>
              <a:ext cx="1539239" cy="4566189"/>
            </a:xfrm>
            <a:custGeom>
              <a:avLst/>
              <a:gdLst>
                <a:gd name="connsiteX0" fmla="*/ 1397889 w 1539239"/>
                <a:gd name="connsiteY0" fmla="*/ 270224 h 4566189"/>
                <a:gd name="connsiteX1" fmla="*/ 1396556 w 1539239"/>
                <a:gd name="connsiteY1" fmla="*/ 272987 h 4566189"/>
                <a:gd name="connsiteX2" fmla="*/ 1195578 w 1539239"/>
                <a:gd name="connsiteY2" fmla="*/ 725329 h 4566189"/>
                <a:gd name="connsiteX3" fmla="*/ 906590 w 1539239"/>
                <a:gd name="connsiteY3" fmla="*/ 1455801 h 4566189"/>
                <a:gd name="connsiteX4" fmla="*/ 377380 w 1539239"/>
                <a:gd name="connsiteY4" fmla="*/ 3024854 h 4566189"/>
                <a:gd name="connsiteX5" fmla="*/ 165449 w 1539239"/>
                <a:gd name="connsiteY5" fmla="*/ 3780187 h 4566189"/>
                <a:gd name="connsiteX6" fmla="*/ 51530 w 1539239"/>
                <a:gd name="connsiteY6" fmla="*/ 4262628 h 4566189"/>
                <a:gd name="connsiteX7" fmla="*/ 50959 w 1539239"/>
                <a:gd name="connsiteY7" fmla="*/ 4265581 h 4566189"/>
                <a:gd name="connsiteX8" fmla="*/ 0 w 1539239"/>
                <a:gd name="connsiteY8" fmla="*/ 4566190 h 4566189"/>
                <a:gd name="connsiteX9" fmla="*/ 141446 w 1539239"/>
                <a:gd name="connsiteY9" fmla="*/ 4296061 h 4566189"/>
                <a:gd name="connsiteX10" fmla="*/ 141446 w 1539239"/>
                <a:gd name="connsiteY10" fmla="*/ 4296061 h 4566189"/>
                <a:gd name="connsiteX11" fmla="*/ 345567 w 1539239"/>
                <a:gd name="connsiteY11" fmla="*/ 3836861 h 4566189"/>
                <a:gd name="connsiteX12" fmla="*/ 632746 w 1539239"/>
                <a:gd name="connsiteY12" fmla="*/ 3110865 h 4566189"/>
                <a:gd name="connsiteX13" fmla="*/ 1161383 w 1539239"/>
                <a:gd name="connsiteY13" fmla="*/ 1541526 h 4566189"/>
                <a:gd name="connsiteX14" fmla="*/ 1368743 w 1539239"/>
                <a:gd name="connsiteY14" fmla="*/ 802291 h 4566189"/>
                <a:gd name="connsiteX15" fmla="*/ 1487424 w 1539239"/>
                <a:gd name="connsiteY15" fmla="*/ 303467 h 4566189"/>
                <a:gd name="connsiteX16" fmla="*/ 1487996 w 1539239"/>
                <a:gd name="connsiteY16" fmla="*/ 300514 h 4566189"/>
                <a:gd name="connsiteX17" fmla="*/ 1539240 w 1539239"/>
                <a:gd name="connsiteY17" fmla="*/ 0 h 4566189"/>
                <a:gd name="connsiteX18" fmla="*/ 1398080 w 1539239"/>
                <a:gd name="connsiteY18" fmla="*/ 270224 h 456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9239" h="4566189">
                  <a:moveTo>
                    <a:pt x="1397889" y="270224"/>
                  </a:moveTo>
                  <a:lnTo>
                    <a:pt x="1396556" y="272987"/>
                  </a:lnTo>
                  <a:cubicBezTo>
                    <a:pt x="1323404" y="420910"/>
                    <a:pt x="1256348" y="571881"/>
                    <a:pt x="1195578" y="725329"/>
                  </a:cubicBezTo>
                  <a:lnTo>
                    <a:pt x="906590" y="1455801"/>
                  </a:lnTo>
                  <a:lnTo>
                    <a:pt x="377380" y="3024854"/>
                  </a:lnTo>
                  <a:lnTo>
                    <a:pt x="165449" y="3780187"/>
                  </a:lnTo>
                  <a:cubicBezTo>
                    <a:pt x="120777" y="3939349"/>
                    <a:pt x="82772" y="4100322"/>
                    <a:pt x="51530" y="4262628"/>
                  </a:cubicBezTo>
                  <a:lnTo>
                    <a:pt x="50959" y="4265581"/>
                  </a:lnTo>
                  <a:cubicBezTo>
                    <a:pt x="31814" y="4365022"/>
                    <a:pt x="13906" y="4464939"/>
                    <a:pt x="0" y="4566190"/>
                  </a:cubicBezTo>
                  <a:cubicBezTo>
                    <a:pt x="50197" y="4477131"/>
                    <a:pt x="96488" y="4386834"/>
                    <a:pt x="141446" y="4296061"/>
                  </a:cubicBezTo>
                  <a:lnTo>
                    <a:pt x="141446" y="4296061"/>
                  </a:lnTo>
                  <a:cubicBezTo>
                    <a:pt x="215837" y="4145852"/>
                    <a:pt x="283940" y="3992690"/>
                    <a:pt x="345567" y="3836861"/>
                  </a:cubicBezTo>
                  <a:lnTo>
                    <a:pt x="632746" y="3110865"/>
                  </a:lnTo>
                  <a:lnTo>
                    <a:pt x="1161383" y="1541526"/>
                  </a:lnTo>
                  <a:lnTo>
                    <a:pt x="1368743" y="802291"/>
                  </a:lnTo>
                  <a:cubicBezTo>
                    <a:pt x="1414939" y="637699"/>
                    <a:pt x="1454944" y="471392"/>
                    <a:pt x="1487424" y="303467"/>
                  </a:cubicBezTo>
                  <a:cubicBezTo>
                    <a:pt x="1487615" y="302514"/>
                    <a:pt x="1487805" y="301466"/>
                    <a:pt x="1487996" y="300514"/>
                  </a:cubicBezTo>
                  <a:cubicBezTo>
                    <a:pt x="1507236" y="201073"/>
                    <a:pt x="1525143" y="101156"/>
                    <a:pt x="1539240" y="0"/>
                  </a:cubicBezTo>
                  <a:cubicBezTo>
                    <a:pt x="1489139" y="89059"/>
                    <a:pt x="1443038" y="179451"/>
                    <a:pt x="1398080" y="270224"/>
                  </a:cubicBezTo>
                  <a:close/>
                </a:path>
              </a:pathLst>
            </a:custGeom>
            <a:solidFill>
              <a:srgbClr val="000000"/>
            </a:solidFill>
            <a:ln w="0" cap="flat">
              <a:noFill/>
              <a:prstDash val="solid"/>
              <a:miter/>
            </a:ln>
          </p:spPr>
          <p:txBody>
            <a:bodyPr rtlCol="0" anchor="ctr"/>
            <a:lstStyle/>
            <a:p>
              <a:endParaRPr lang="zh-CN" altLang="en-US"/>
            </a:p>
          </p:txBody>
        </p:sp>
        <p:grpSp>
          <p:nvGrpSpPr>
            <p:cNvPr id="18" name="图形 2">
              <a:extLst>
                <a:ext uri="{FF2B5EF4-FFF2-40B4-BE49-F238E27FC236}">
                  <a16:creationId xmlns:a16="http://schemas.microsoft.com/office/drawing/2014/main" id="{56EF8ECC-AA6B-DF2F-EE8F-117124467B1F}"/>
                </a:ext>
              </a:extLst>
            </p:cNvPr>
            <p:cNvGrpSpPr/>
            <p:nvPr/>
          </p:nvGrpSpPr>
          <p:grpSpPr>
            <a:xfrm>
              <a:off x="4389430" y="2007616"/>
              <a:ext cx="3399204" cy="3359848"/>
              <a:chOff x="4389430" y="2007616"/>
              <a:chExt cx="3399204" cy="3359848"/>
            </a:xfrm>
          </p:grpSpPr>
          <p:grpSp>
            <p:nvGrpSpPr>
              <p:cNvPr id="19" name="图形 2">
                <a:extLst>
                  <a:ext uri="{FF2B5EF4-FFF2-40B4-BE49-F238E27FC236}">
                    <a16:creationId xmlns:a16="http://schemas.microsoft.com/office/drawing/2014/main" id="{DB151781-A554-A650-21D4-6F19688995B5}"/>
                  </a:ext>
                </a:extLst>
              </p:cNvPr>
              <p:cNvGrpSpPr/>
              <p:nvPr/>
            </p:nvGrpSpPr>
            <p:grpSpPr>
              <a:xfrm>
                <a:off x="4389430" y="2007616"/>
                <a:ext cx="2251057" cy="2361437"/>
                <a:chOff x="4389430" y="2007616"/>
                <a:chExt cx="2251057" cy="2361437"/>
              </a:xfrm>
            </p:grpSpPr>
            <p:sp>
              <p:nvSpPr>
                <p:cNvPr id="23" name="任意多边形: 形状 22">
                  <a:extLst>
                    <a:ext uri="{FF2B5EF4-FFF2-40B4-BE49-F238E27FC236}">
                      <a16:creationId xmlns:a16="http://schemas.microsoft.com/office/drawing/2014/main" id="{E5BF6AB9-72FA-D4BE-B423-D3F0A2715A32}"/>
                    </a:ext>
                  </a:extLst>
                </p:cNvPr>
                <p:cNvSpPr/>
                <p:nvPr/>
              </p:nvSpPr>
              <p:spPr>
                <a:xfrm>
                  <a:off x="4443825" y="2062004"/>
                  <a:ext cx="2142363" cy="2252757"/>
                </a:xfrm>
                <a:custGeom>
                  <a:avLst/>
                  <a:gdLst>
                    <a:gd name="connsiteX0" fmla="*/ 1581150 w 2142363"/>
                    <a:gd name="connsiteY0" fmla="*/ 0 h 2252757"/>
                    <a:gd name="connsiteX1" fmla="*/ 1084421 w 2142363"/>
                    <a:gd name="connsiteY1" fmla="*/ 1501235 h 2252757"/>
                    <a:gd name="connsiteX2" fmla="*/ 571119 w 2142363"/>
                    <a:gd name="connsiteY2" fmla="*/ 0 h 2252757"/>
                    <a:gd name="connsiteX3" fmla="*/ 0 w 2142363"/>
                    <a:gd name="connsiteY3" fmla="*/ 0 h 2252757"/>
                    <a:gd name="connsiteX4" fmla="*/ 805148 w 2142363"/>
                    <a:gd name="connsiteY4" fmla="*/ 2252758 h 2252757"/>
                    <a:gd name="connsiteX5" fmla="*/ 1335595 w 2142363"/>
                    <a:gd name="connsiteY5" fmla="*/ 2252758 h 2252757"/>
                    <a:gd name="connsiteX6" fmla="*/ 2142363 w 2142363"/>
                    <a:gd name="connsiteY6" fmla="*/ 0 h 2252757"/>
                    <a:gd name="connsiteX7" fmla="*/ 1581150 w 2142363"/>
                    <a:gd name="connsiteY7" fmla="*/ 0 h 225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2363" h="2252757">
                      <a:moveTo>
                        <a:pt x="1581150" y="0"/>
                      </a:moveTo>
                      <a:lnTo>
                        <a:pt x="1084421" y="1501235"/>
                      </a:lnTo>
                      <a:lnTo>
                        <a:pt x="571119" y="0"/>
                      </a:lnTo>
                      <a:lnTo>
                        <a:pt x="0" y="0"/>
                      </a:lnTo>
                      <a:lnTo>
                        <a:pt x="805148" y="2252758"/>
                      </a:lnTo>
                      <a:lnTo>
                        <a:pt x="1335595" y="2252758"/>
                      </a:lnTo>
                      <a:lnTo>
                        <a:pt x="2142363" y="0"/>
                      </a:lnTo>
                      <a:lnTo>
                        <a:pt x="1581150" y="0"/>
                      </a:lnTo>
                      <a:close/>
                    </a:path>
                  </a:pathLst>
                </a:custGeom>
                <a:solidFill>
                  <a:srgbClr val="FFFFFF"/>
                </a:solidFill>
                <a:ln w="0"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E69C66FD-713D-2ADC-C534-8E712C821BC0}"/>
                    </a:ext>
                  </a:extLst>
                </p:cNvPr>
                <p:cNvSpPr/>
                <p:nvPr/>
              </p:nvSpPr>
              <p:spPr>
                <a:xfrm>
                  <a:off x="4389430" y="2007616"/>
                  <a:ext cx="2251057" cy="2361437"/>
                </a:xfrm>
                <a:custGeom>
                  <a:avLst/>
                  <a:gdLst>
                    <a:gd name="connsiteX0" fmla="*/ 1389990 w 2251057"/>
                    <a:gd name="connsiteY0" fmla="*/ 2361438 h 2361437"/>
                    <a:gd name="connsiteX1" fmla="*/ 859543 w 2251057"/>
                    <a:gd name="connsiteY1" fmla="*/ 2361438 h 2361437"/>
                    <a:gd name="connsiteX2" fmla="*/ 808394 w 2251057"/>
                    <a:gd name="connsiteY2" fmla="*/ 2325338 h 2361437"/>
                    <a:gd name="connsiteX3" fmla="*/ 3150 w 2251057"/>
                    <a:gd name="connsiteY3" fmla="*/ 72676 h 2361437"/>
                    <a:gd name="connsiteX4" fmla="*/ 9913 w 2251057"/>
                    <a:gd name="connsiteY4" fmla="*/ 23050 h 2361437"/>
                    <a:gd name="connsiteX5" fmla="*/ 54300 w 2251057"/>
                    <a:gd name="connsiteY5" fmla="*/ 0 h 2361437"/>
                    <a:gd name="connsiteX6" fmla="*/ 625419 w 2251057"/>
                    <a:gd name="connsiteY6" fmla="*/ 0 h 2361437"/>
                    <a:gd name="connsiteX7" fmla="*/ 676854 w 2251057"/>
                    <a:gd name="connsiteY7" fmla="*/ 36767 h 2361437"/>
                    <a:gd name="connsiteX8" fmla="*/ 1137864 w 2251057"/>
                    <a:gd name="connsiteY8" fmla="*/ 1385126 h 2361437"/>
                    <a:gd name="connsiteX9" fmla="*/ 1583824 w 2251057"/>
                    <a:gd name="connsiteY9" fmla="*/ 37338 h 2361437"/>
                    <a:gd name="connsiteX10" fmla="*/ 1635450 w 2251057"/>
                    <a:gd name="connsiteY10" fmla="*/ 95 h 2361437"/>
                    <a:gd name="connsiteX11" fmla="*/ 2196663 w 2251057"/>
                    <a:gd name="connsiteY11" fmla="*/ 95 h 2361437"/>
                    <a:gd name="connsiteX12" fmla="*/ 2241144 w 2251057"/>
                    <a:gd name="connsiteY12" fmla="*/ 23146 h 2361437"/>
                    <a:gd name="connsiteX13" fmla="*/ 2247907 w 2251057"/>
                    <a:gd name="connsiteY13" fmla="*/ 72771 h 2361437"/>
                    <a:gd name="connsiteX14" fmla="*/ 1441140 w 2251057"/>
                    <a:gd name="connsiteY14" fmla="*/ 2325433 h 2361437"/>
                    <a:gd name="connsiteX15" fmla="*/ 1389990 w 2251057"/>
                    <a:gd name="connsiteY15" fmla="*/ 2361438 h 2361437"/>
                    <a:gd name="connsiteX16" fmla="*/ 897834 w 2251057"/>
                    <a:gd name="connsiteY16" fmla="*/ 2252758 h 2361437"/>
                    <a:gd name="connsiteX17" fmla="*/ 1351700 w 2251057"/>
                    <a:gd name="connsiteY17" fmla="*/ 2252758 h 2361437"/>
                    <a:gd name="connsiteX18" fmla="*/ 2119510 w 2251057"/>
                    <a:gd name="connsiteY18" fmla="*/ 108775 h 2361437"/>
                    <a:gd name="connsiteX19" fmla="*/ 1674788 w 2251057"/>
                    <a:gd name="connsiteY19" fmla="*/ 108775 h 2361437"/>
                    <a:gd name="connsiteX20" fmla="*/ 1190442 w 2251057"/>
                    <a:gd name="connsiteY20" fmla="*/ 1572673 h 2361437"/>
                    <a:gd name="connsiteX21" fmla="*/ 1139102 w 2251057"/>
                    <a:gd name="connsiteY21" fmla="*/ 1609916 h 2361437"/>
                    <a:gd name="connsiteX22" fmla="*/ 1138816 w 2251057"/>
                    <a:gd name="connsiteY22" fmla="*/ 1609916 h 2361437"/>
                    <a:gd name="connsiteX23" fmla="*/ 1087381 w 2251057"/>
                    <a:gd name="connsiteY23" fmla="*/ 1573149 h 2361437"/>
                    <a:gd name="connsiteX24" fmla="*/ 586652 w 2251057"/>
                    <a:gd name="connsiteY24" fmla="*/ 108775 h 2361437"/>
                    <a:gd name="connsiteX25" fmla="*/ 131547 w 2251057"/>
                    <a:gd name="connsiteY25" fmla="*/ 108775 h 2361437"/>
                    <a:gd name="connsiteX26" fmla="*/ 897929 w 2251057"/>
                    <a:gd name="connsiteY26" fmla="*/ 2252758 h 236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51057" h="2361437">
                      <a:moveTo>
                        <a:pt x="1389990" y="2361438"/>
                      </a:moveTo>
                      <a:lnTo>
                        <a:pt x="859543" y="2361438"/>
                      </a:lnTo>
                      <a:cubicBezTo>
                        <a:pt x="836588" y="2361438"/>
                        <a:pt x="816109" y="2346960"/>
                        <a:pt x="808394" y="2325338"/>
                      </a:cubicBezTo>
                      <a:lnTo>
                        <a:pt x="3150" y="72676"/>
                      </a:lnTo>
                      <a:cubicBezTo>
                        <a:pt x="-2755" y="56007"/>
                        <a:pt x="-279" y="37528"/>
                        <a:pt x="9913" y="23050"/>
                      </a:cubicBezTo>
                      <a:cubicBezTo>
                        <a:pt x="20105" y="8572"/>
                        <a:pt x="36678" y="0"/>
                        <a:pt x="54300" y="0"/>
                      </a:cubicBezTo>
                      <a:lnTo>
                        <a:pt x="625419" y="0"/>
                      </a:lnTo>
                      <a:cubicBezTo>
                        <a:pt x="648660" y="0"/>
                        <a:pt x="669329" y="14764"/>
                        <a:pt x="676854" y="36767"/>
                      </a:cubicBezTo>
                      <a:lnTo>
                        <a:pt x="1137864" y="1385126"/>
                      </a:lnTo>
                      <a:lnTo>
                        <a:pt x="1583824" y="37338"/>
                      </a:lnTo>
                      <a:cubicBezTo>
                        <a:pt x="1591158" y="15049"/>
                        <a:pt x="1612018" y="95"/>
                        <a:pt x="1635450" y="95"/>
                      </a:cubicBezTo>
                      <a:lnTo>
                        <a:pt x="2196663" y="95"/>
                      </a:lnTo>
                      <a:cubicBezTo>
                        <a:pt x="2214379" y="95"/>
                        <a:pt x="2230953" y="8668"/>
                        <a:pt x="2241144" y="23146"/>
                      </a:cubicBezTo>
                      <a:cubicBezTo>
                        <a:pt x="2251336" y="37624"/>
                        <a:pt x="2253813" y="56102"/>
                        <a:pt x="2247907" y="72771"/>
                      </a:cubicBezTo>
                      <a:lnTo>
                        <a:pt x="1441140" y="2325433"/>
                      </a:lnTo>
                      <a:cubicBezTo>
                        <a:pt x="1433424" y="2347055"/>
                        <a:pt x="1412946" y="2361438"/>
                        <a:pt x="1389990" y="2361438"/>
                      </a:cubicBezTo>
                      <a:close/>
                      <a:moveTo>
                        <a:pt x="897834" y="2252758"/>
                      </a:moveTo>
                      <a:lnTo>
                        <a:pt x="1351700" y="2252758"/>
                      </a:lnTo>
                      <a:lnTo>
                        <a:pt x="2119510" y="108775"/>
                      </a:lnTo>
                      <a:lnTo>
                        <a:pt x="1674788" y="108775"/>
                      </a:lnTo>
                      <a:lnTo>
                        <a:pt x="1190442" y="1572673"/>
                      </a:lnTo>
                      <a:cubicBezTo>
                        <a:pt x="1183107" y="1594866"/>
                        <a:pt x="1162438" y="1609820"/>
                        <a:pt x="1139102" y="1609916"/>
                      </a:cubicBezTo>
                      <a:lnTo>
                        <a:pt x="1138816" y="1609916"/>
                      </a:lnTo>
                      <a:cubicBezTo>
                        <a:pt x="1115575" y="1609916"/>
                        <a:pt x="1094906" y="1595152"/>
                        <a:pt x="1087381" y="1573149"/>
                      </a:cubicBezTo>
                      <a:lnTo>
                        <a:pt x="586652" y="108775"/>
                      </a:lnTo>
                      <a:lnTo>
                        <a:pt x="131547" y="108775"/>
                      </a:lnTo>
                      <a:lnTo>
                        <a:pt x="897929" y="2252758"/>
                      </a:lnTo>
                      <a:close/>
                    </a:path>
                  </a:pathLst>
                </a:custGeom>
                <a:solidFill>
                  <a:srgbClr val="000000"/>
                </a:solidFill>
                <a:ln w="0" cap="flat">
                  <a:noFill/>
                  <a:prstDash val="solid"/>
                  <a:miter/>
                </a:ln>
              </p:spPr>
              <p:txBody>
                <a:bodyPr rtlCol="0" anchor="ctr"/>
                <a:lstStyle/>
                <a:p>
                  <a:endParaRPr lang="zh-CN" altLang="en-US"/>
                </a:p>
              </p:txBody>
            </p:sp>
          </p:grpSp>
          <p:grpSp>
            <p:nvGrpSpPr>
              <p:cNvPr id="20" name="图形 2">
                <a:extLst>
                  <a:ext uri="{FF2B5EF4-FFF2-40B4-BE49-F238E27FC236}">
                    <a16:creationId xmlns:a16="http://schemas.microsoft.com/office/drawing/2014/main" id="{0C84818D-9F33-A378-E286-B711C8E2C230}"/>
                  </a:ext>
                </a:extLst>
              </p:cNvPr>
              <p:cNvGrpSpPr/>
              <p:nvPr/>
            </p:nvGrpSpPr>
            <p:grpSpPr>
              <a:xfrm>
                <a:off x="5833980" y="2927545"/>
                <a:ext cx="1954654" cy="2439919"/>
                <a:chOff x="5833980" y="2927545"/>
                <a:chExt cx="1954654" cy="2439919"/>
              </a:xfrm>
            </p:grpSpPr>
            <p:sp>
              <p:nvSpPr>
                <p:cNvPr id="21" name="任意多边形: 形状 20">
                  <a:extLst>
                    <a:ext uri="{FF2B5EF4-FFF2-40B4-BE49-F238E27FC236}">
                      <a16:creationId xmlns:a16="http://schemas.microsoft.com/office/drawing/2014/main" id="{69784ED8-24FF-BA76-E903-B36D1A4444C7}"/>
                    </a:ext>
                  </a:extLst>
                </p:cNvPr>
                <p:cNvSpPr/>
                <p:nvPr/>
              </p:nvSpPr>
              <p:spPr>
                <a:xfrm>
                  <a:off x="5888577" y="2981813"/>
                  <a:ext cx="1846441" cy="2331275"/>
                </a:xfrm>
                <a:custGeom>
                  <a:avLst/>
                  <a:gdLst>
                    <a:gd name="connsiteX0" fmla="*/ 1771841 w 1846441"/>
                    <a:gd name="connsiteY0" fmla="*/ 1292658 h 2331275"/>
                    <a:gd name="connsiteX1" fmla="*/ 1528763 w 1846441"/>
                    <a:gd name="connsiteY1" fmla="*/ 1042912 h 2331275"/>
                    <a:gd name="connsiteX2" fmla="*/ 1056418 w 1846441"/>
                    <a:gd name="connsiteY2" fmla="*/ 857175 h 2331275"/>
                    <a:gd name="connsiteX3" fmla="*/ 682466 w 1846441"/>
                    <a:gd name="connsiteY3" fmla="*/ 701536 h 2331275"/>
                    <a:gd name="connsiteX4" fmla="*/ 639318 w 1846441"/>
                    <a:gd name="connsiteY4" fmla="*/ 602952 h 2331275"/>
                    <a:gd name="connsiteX5" fmla="*/ 694944 w 1846441"/>
                    <a:gd name="connsiteY5" fmla="*/ 508845 h 2331275"/>
                    <a:gd name="connsiteX6" fmla="*/ 969074 w 1846441"/>
                    <a:gd name="connsiteY6" fmla="*/ 454458 h 2331275"/>
                    <a:gd name="connsiteX7" fmla="*/ 1213104 w 1846441"/>
                    <a:gd name="connsiteY7" fmla="*/ 530943 h 2331275"/>
                    <a:gd name="connsiteX8" fmla="*/ 1304735 w 1846441"/>
                    <a:gd name="connsiteY8" fmla="*/ 747447 h 2331275"/>
                    <a:gd name="connsiteX9" fmla="*/ 1309307 w 1846441"/>
                    <a:gd name="connsiteY9" fmla="*/ 787833 h 2331275"/>
                    <a:gd name="connsiteX10" fmla="*/ 1832134 w 1846441"/>
                    <a:gd name="connsiteY10" fmla="*/ 793548 h 2331275"/>
                    <a:gd name="connsiteX11" fmla="*/ 1833086 w 1846441"/>
                    <a:gd name="connsiteY11" fmla="*/ 748018 h 2331275"/>
                    <a:gd name="connsiteX12" fmla="*/ 1629632 w 1846441"/>
                    <a:gd name="connsiteY12" fmla="*/ 226905 h 2331275"/>
                    <a:gd name="connsiteX13" fmla="*/ 998506 w 1846441"/>
                    <a:gd name="connsiteY13" fmla="*/ 2401 h 2331275"/>
                    <a:gd name="connsiteX14" fmla="*/ 551593 w 1846441"/>
                    <a:gd name="connsiteY14" fmla="*/ 56884 h 2331275"/>
                    <a:gd name="connsiteX15" fmla="*/ 480441 w 1846441"/>
                    <a:gd name="connsiteY15" fmla="*/ 86888 h 2331275"/>
                    <a:gd name="connsiteX16" fmla="*/ 187738 w 1846441"/>
                    <a:gd name="connsiteY16" fmla="*/ 904323 h 2331275"/>
                    <a:gd name="connsiteX17" fmla="*/ 318040 w 1846441"/>
                    <a:gd name="connsiteY17" fmla="*/ 1084632 h 2331275"/>
                    <a:gd name="connsiteX18" fmla="*/ 816864 w 1846441"/>
                    <a:gd name="connsiteY18" fmla="*/ 1336473 h 2331275"/>
                    <a:gd name="connsiteX19" fmla="*/ 1156335 w 1846441"/>
                    <a:gd name="connsiteY19" fmla="*/ 1448296 h 2331275"/>
                    <a:gd name="connsiteX20" fmla="*/ 1288828 w 1846441"/>
                    <a:gd name="connsiteY20" fmla="*/ 1535450 h 2331275"/>
                    <a:gd name="connsiteX21" fmla="*/ 1317498 w 1846441"/>
                    <a:gd name="connsiteY21" fmla="*/ 1638225 h 2331275"/>
                    <a:gd name="connsiteX22" fmla="*/ 1217771 w 1846441"/>
                    <a:gd name="connsiteY22" fmla="*/ 1806341 h 2331275"/>
                    <a:gd name="connsiteX23" fmla="*/ 925640 w 1846441"/>
                    <a:gd name="connsiteY23" fmla="*/ 1868920 h 2331275"/>
                    <a:gd name="connsiteX24" fmla="*/ 644652 w 1846441"/>
                    <a:gd name="connsiteY24" fmla="*/ 1764145 h 2331275"/>
                    <a:gd name="connsiteX25" fmla="*/ 520446 w 1846441"/>
                    <a:gd name="connsiteY25" fmla="*/ 1469727 h 2331275"/>
                    <a:gd name="connsiteX26" fmla="*/ 515303 w 1846441"/>
                    <a:gd name="connsiteY26" fmla="*/ 1427722 h 2331275"/>
                    <a:gd name="connsiteX27" fmla="*/ 0 w 1846441"/>
                    <a:gd name="connsiteY27" fmla="*/ 1449439 h 2331275"/>
                    <a:gd name="connsiteX28" fmla="*/ 2953 w 1846441"/>
                    <a:gd name="connsiteY28" fmla="*/ 1496207 h 2331275"/>
                    <a:gd name="connsiteX29" fmla="*/ 248698 w 1846441"/>
                    <a:gd name="connsiteY29" fmla="*/ 2091996 h 2331275"/>
                    <a:gd name="connsiteX30" fmla="*/ 896112 w 1846441"/>
                    <a:gd name="connsiteY30" fmla="*/ 2328406 h 2331275"/>
                    <a:gd name="connsiteX31" fmla="*/ 1387793 w 1846441"/>
                    <a:gd name="connsiteY31" fmla="*/ 2272875 h 2331275"/>
                    <a:gd name="connsiteX32" fmla="*/ 1714405 w 1846441"/>
                    <a:gd name="connsiteY32" fmla="*/ 2031702 h 2331275"/>
                    <a:gd name="connsiteX33" fmla="*/ 1844993 w 1846441"/>
                    <a:gd name="connsiteY33" fmla="*/ 1665847 h 2331275"/>
                    <a:gd name="connsiteX34" fmla="*/ 1772222 w 1846441"/>
                    <a:gd name="connsiteY34" fmla="*/ 1292943 h 233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46441" h="2331275">
                      <a:moveTo>
                        <a:pt x="1771841" y="1292658"/>
                      </a:moveTo>
                      <a:cubicBezTo>
                        <a:pt x="1715834" y="1189978"/>
                        <a:pt x="1634014" y="1105968"/>
                        <a:pt x="1528763" y="1042912"/>
                      </a:cubicBezTo>
                      <a:cubicBezTo>
                        <a:pt x="1427226" y="982142"/>
                        <a:pt x="1268349" y="919658"/>
                        <a:pt x="1056418" y="857175"/>
                      </a:cubicBezTo>
                      <a:cubicBezTo>
                        <a:pt x="805720" y="783261"/>
                        <a:pt x="714661" y="731730"/>
                        <a:pt x="682466" y="701536"/>
                      </a:cubicBezTo>
                      <a:cubicBezTo>
                        <a:pt x="651415" y="672390"/>
                        <a:pt x="637318" y="640100"/>
                        <a:pt x="639318" y="602952"/>
                      </a:cubicBezTo>
                      <a:cubicBezTo>
                        <a:pt x="641604" y="561709"/>
                        <a:pt x="659225" y="531801"/>
                        <a:pt x="694944" y="508845"/>
                      </a:cubicBezTo>
                      <a:cubicBezTo>
                        <a:pt x="760762" y="466364"/>
                        <a:pt x="852964" y="448076"/>
                        <a:pt x="969074" y="454458"/>
                      </a:cubicBezTo>
                      <a:cubicBezTo>
                        <a:pt x="1080516" y="460554"/>
                        <a:pt x="1162622" y="486366"/>
                        <a:pt x="1213104" y="530943"/>
                      </a:cubicBezTo>
                      <a:cubicBezTo>
                        <a:pt x="1262729" y="574854"/>
                        <a:pt x="1293495" y="647720"/>
                        <a:pt x="1304735" y="747447"/>
                      </a:cubicBezTo>
                      <a:lnTo>
                        <a:pt x="1309307" y="787833"/>
                      </a:lnTo>
                      <a:lnTo>
                        <a:pt x="1832134" y="793548"/>
                      </a:lnTo>
                      <a:lnTo>
                        <a:pt x="1833086" y="748018"/>
                      </a:lnTo>
                      <a:cubicBezTo>
                        <a:pt x="1837373" y="537135"/>
                        <a:pt x="1768888" y="361779"/>
                        <a:pt x="1629632" y="226905"/>
                      </a:cubicBezTo>
                      <a:cubicBezTo>
                        <a:pt x="1491710" y="93365"/>
                        <a:pt x="1279303" y="17832"/>
                        <a:pt x="998506" y="2401"/>
                      </a:cubicBezTo>
                      <a:cubicBezTo>
                        <a:pt x="827246" y="-7029"/>
                        <a:pt x="676847" y="11355"/>
                        <a:pt x="551593" y="56884"/>
                      </a:cubicBezTo>
                      <a:cubicBezTo>
                        <a:pt x="526828" y="65838"/>
                        <a:pt x="503111" y="75934"/>
                        <a:pt x="480441" y="86888"/>
                      </a:cubicBezTo>
                      <a:lnTo>
                        <a:pt x="187738" y="904323"/>
                      </a:lnTo>
                      <a:cubicBezTo>
                        <a:pt x="218884" y="968712"/>
                        <a:pt x="262318" y="1028910"/>
                        <a:pt x="318040" y="1084632"/>
                      </a:cubicBezTo>
                      <a:cubicBezTo>
                        <a:pt x="413861" y="1180453"/>
                        <a:pt x="577025" y="1262844"/>
                        <a:pt x="816864" y="1336473"/>
                      </a:cubicBezTo>
                      <a:cubicBezTo>
                        <a:pt x="993839" y="1390956"/>
                        <a:pt x="1108234" y="1428675"/>
                        <a:pt x="1156335" y="1448296"/>
                      </a:cubicBezTo>
                      <a:cubicBezTo>
                        <a:pt x="1221391" y="1475538"/>
                        <a:pt x="1265968" y="1504875"/>
                        <a:pt x="1288828" y="1535450"/>
                      </a:cubicBezTo>
                      <a:cubicBezTo>
                        <a:pt x="1310354" y="1564311"/>
                        <a:pt x="1319689" y="1597934"/>
                        <a:pt x="1317498" y="1638225"/>
                      </a:cubicBezTo>
                      <a:cubicBezTo>
                        <a:pt x="1313878" y="1704042"/>
                        <a:pt x="1281303" y="1759002"/>
                        <a:pt x="1217771" y="1806341"/>
                      </a:cubicBezTo>
                      <a:cubicBezTo>
                        <a:pt x="1152620" y="1854918"/>
                        <a:pt x="1054322" y="1875969"/>
                        <a:pt x="925640" y="1868920"/>
                      </a:cubicBezTo>
                      <a:cubicBezTo>
                        <a:pt x="805053" y="1862348"/>
                        <a:pt x="710470" y="1827010"/>
                        <a:pt x="644652" y="1764145"/>
                      </a:cubicBezTo>
                      <a:cubicBezTo>
                        <a:pt x="578549" y="1700994"/>
                        <a:pt x="536734" y="1601934"/>
                        <a:pt x="520446" y="1469727"/>
                      </a:cubicBezTo>
                      <a:lnTo>
                        <a:pt x="515303" y="1427722"/>
                      </a:lnTo>
                      <a:lnTo>
                        <a:pt x="0" y="1449439"/>
                      </a:lnTo>
                      <a:lnTo>
                        <a:pt x="2953" y="1496207"/>
                      </a:lnTo>
                      <a:cubicBezTo>
                        <a:pt x="18859" y="1749858"/>
                        <a:pt x="101441" y="1950264"/>
                        <a:pt x="248698" y="2091996"/>
                      </a:cubicBezTo>
                      <a:cubicBezTo>
                        <a:pt x="395478" y="2233347"/>
                        <a:pt x="613315" y="2312881"/>
                        <a:pt x="896112" y="2328406"/>
                      </a:cubicBezTo>
                      <a:cubicBezTo>
                        <a:pt x="1088708" y="2338979"/>
                        <a:pt x="1254157" y="2320310"/>
                        <a:pt x="1387793" y="2272875"/>
                      </a:cubicBezTo>
                      <a:cubicBezTo>
                        <a:pt x="1524667" y="2224298"/>
                        <a:pt x="1634585" y="2143145"/>
                        <a:pt x="1714405" y="2031702"/>
                      </a:cubicBezTo>
                      <a:cubicBezTo>
                        <a:pt x="1793843" y="1920831"/>
                        <a:pt x="1837753" y="1797673"/>
                        <a:pt x="1844993" y="1665847"/>
                      </a:cubicBezTo>
                      <a:cubicBezTo>
                        <a:pt x="1852898" y="1521448"/>
                        <a:pt x="1828419" y="1396004"/>
                        <a:pt x="1772222" y="1292943"/>
                      </a:cubicBezTo>
                      <a:close/>
                    </a:path>
                  </a:pathLst>
                </a:custGeom>
                <a:solidFill>
                  <a:srgbClr val="FFFFFF"/>
                </a:solidFill>
                <a:ln w="0"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F3C1808E-468E-D088-4D97-9241AAC6D126}"/>
                    </a:ext>
                  </a:extLst>
                </p:cNvPr>
                <p:cNvSpPr/>
                <p:nvPr/>
              </p:nvSpPr>
              <p:spPr>
                <a:xfrm>
                  <a:off x="5833980" y="2927545"/>
                  <a:ext cx="1954654" cy="2439919"/>
                </a:xfrm>
                <a:custGeom>
                  <a:avLst/>
                  <a:gdLst>
                    <a:gd name="connsiteX0" fmla="*/ 1051960 w 1954654"/>
                    <a:gd name="connsiteY0" fmla="*/ 2439729 h 2439919"/>
                    <a:gd name="connsiteX1" fmla="*/ 947375 w 1954654"/>
                    <a:gd name="connsiteY1" fmla="*/ 2436776 h 2439919"/>
                    <a:gd name="connsiteX2" fmla="*/ 265290 w 1954654"/>
                    <a:gd name="connsiteY2" fmla="*/ 2185221 h 2439919"/>
                    <a:gd name="connsiteX3" fmla="*/ 3067 w 1954654"/>
                    <a:gd name="connsiteY3" fmla="*/ 1553714 h 2439919"/>
                    <a:gd name="connsiteX4" fmla="*/ 114 w 1954654"/>
                    <a:gd name="connsiteY4" fmla="*/ 1506946 h 2439919"/>
                    <a:gd name="connsiteX5" fmla="*/ 13925 w 1954654"/>
                    <a:gd name="connsiteY5" fmla="*/ 1467226 h 2439919"/>
                    <a:gd name="connsiteX6" fmla="*/ 52025 w 1954654"/>
                    <a:gd name="connsiteY6" fmla="*/ 1449319 h 2439919"/>
                    <a:gd name="connsiteX7" fmla="*/ 567328 w 1954654"/>
                    <a:gd name="connsiteY7" fmla="*/ 1427602 h 2439919"/>
                    <a:gd name="connsiteX8" fmla="*/ 623525 w 1954654"/>
                    <a:gd name="connsiteY8" fmla="*/ 1475227 h 2439919"/>
                    <a:gd name="connsiteX9" fmla="*/ 628669 w 1954654"/>
                    <a:gd name="connsiteY9" fmla="*/ 1517233 h 2439919"/>
                    <a:gd name="connsiteX10" fmla="*/ 736492 w 1954654"/>
                    <a:gd name="connsiteY10" fmla="*/ 1778980 h 2439919"/>
                    <a:gd name="connsiteX11" fmla="*/ 982904 w 1954654"/>
                    <a:gd name="connsiteY11" fmla="*/ 1868800 h 2439919"/>
                    <a:gd name="connsiteX12" fmla="*/ 1239507 w 1954654"/>
                    <a:gd name="connsiteY12" fmla="*/ 1816889 h 2439919"/>
                    <a:gd name="connsiteX13" fmla="*/ 1317422 w 1954654"/>
                    <a:gd name="connsiteY13" fmla="*/ 1689349 h 2439919"/>
                    <a:gd name="connsiteX14" fmla="*/ 1299419 w 1954654"/>
                    <a:gd name="connsiteY14" fmla="*/ 1622103 h 2439919"/>
                    <a:gd name="connsiteX15" fmla="*/ 1189501 w 1954654"/>
                    <a:gd name="connsiteY15" fmla="*/ 1552570 h 2439919"/>
                    <a:gd name="connsiteX16" fmla="*/ 855078 w 1954654"/>
                    <a:gd name="connsiteY16" fmla="*/ 1442557 h 2439919"/>
                    <a:gd name="connsiteX17" fmla="*/ 333775 w 1954654"/>
                    <a:gd name="connsiteY17" fmla="*/ 1177285 h 2439919"/>
                    <a:gd name="connsiteX18" fmla="*/ 192995 w 1954654"/>
                    <a:gd name="connsiteY18" fmla="*/ 982309 h 2439919"/>
                    <a:gd name="connsiteX19" fmla="*/ 190709 w 1954654"/>
                    <a:gd name="connsiteY19" fmla="*/ 940303 h 2439919"/>
                    <a:gd name="connsiteX20" fmla="*/ 483413 w 1954654"/>
                    <a:gd name="connsiteY20" fmla="*/ 122868 h 2439919"/>
                    <a:gd name="connsiteX21" fmla="*/ 510940 w 1954654"/>
                    <a:gd name="connsiteY21" fmla="*/ 92293 h 2439919"/>
                    <a:gd name="connsiteX22" fmla="*/ 587235 w 1954654"/>
                    <a:gd name="connsiteY22" fmla="*/ 60098 h 2439919"/>
                    <a:gd name="connsiteX23" fmla="*/ 1055675 w 1954654"/>
                    <a:gd name="connsiteY23" fmla="*/ 2472 h 2439919"/>
                    <a:gd name="connsiteX24" fmla="*/ 1721663 w 1954654"/>
                    <a:gd name="connsiteY24" fmla="*/ 242216 h 2439919"/>
                    <a:gd name="connsiteX25" fmla="*/ 1941690 w 1954654"/>
                    <a:gd name="connsiteY25" fmla="*/ 803524 h 2439919"/>
                    <a:gd name="connsiteX26" fmla="*/ 1940738 w 1954654"/>
                    <a:gd name="connsiteY26" fmla="*/ 849054 h 2439919"/>
                    <a:gd name="connsiteX27" fmla="*/ 1885779 w 1954654"/>
                    <a:gd name="connsiteY27" fmla="*/ 902299 h 2439919"/>
                    <a:gd name="connsiteX28" fmla="*/ 1362951 w 1954654"/>
                    <a:gd name="connsiteY28" fmla="*/ 896584 h 2439919"/>
                    <a:gd name="connsiteX29" fmla="*/ 1309516 w 1954654"/>
                    <a:gd name="connsiteY29" fmla="*/ 848292 h 2439919"/>
                    <a:gd name="connsiteX30" fmla="*/ 1304944 w 1954654"/>
                    <a:gd name="connsiteY30" fmla="*/ 807906 h 2439919"/>
                    <a:gd name="connsiteX31" fmla="*/ 1231316 w 1954654"/>
                    <a:gd name="connsiteY31" fmla="*/ 626074 h 2439919"/>
                    <a:gd name="connsiteX32" fmla="*/ 1020337 w 1954654"/>
                    <a:gd name="connsiteY32" fmla="*/ 563113 h 2439919"/>
                    <a:gd name="connsiteX33" fmla="*/ 778592 w 1954654"/>
                    <a:gd name="connsiteY33" fmla="*/ 608929 h 2439919"/>
                    <a:gd name="connsiteX34" fmla="*/ 747827 w 1954654"/>
                    <a:gd name="connsiteY34" fmla="*/ 660364 h 2439919"/>
                    <a:gd name="connsiteX35" fmla="*/ 773925 w 1954654"/>
                    <a:gd name="connsiteY35" fmla="*/ 716275 h 2439919"/>
                    <a:gd name="connsiteX36" fmla="*/ 1126064 w 1954654"/>
                    <a:gd name="connsiteY36" fmla="*/ 859436 h 2439919"/>
                    <a:gd name="connsiteX37" fmla="*/ 1610887 w 1954654"/>
                    <a:gd name="connsiteY37" fmla="*/ 1050698 h 2439919"/>
                    <a:gd name="connsiteX38" fmla="*/ 1873777 w 1954654"/>
                    <a:gd name="connsiteY38" fmla="*/ 1321113 h 2439919"/>
                    <a:gd name="connsiteX39" fmla="*/ 1873777 w 1954654"/>
                    <a:gd name="connsiteY39" fmla="*/ 1321113 h 2439919"/>
                    <a:gd name="connsiteX40" fmla="*/ 1953120 w 1954654"/>
                    <a:gd name="connsiteY40" fmla="*/ 1723068 h 2439919"/>
                    <a:gd name="connsiteX41" fmla="*/ 1812436 w 1954654"/>
                    <a:gd name="connsiteY41" fmla="*/ 2117593 h 2439919"/>
                    <a:gd name="connsiteX42" fmla="*/ 1459821 w 1954654"/>
                    <a:gd name="connsiteY42" fmla="*/ 2378388 h 2439919"/>
                    <a:gd name="connsiteX43" fmla="*/ 1051579 w 1954654"/>
                    <a:gd name="connsiteY43" fmla="*/ 2439919 h 2439919"/>
                    <a:gd name="connsiteX44" fmla="*/ 112033 w 1954654"/>
                    <a:gd name="connsiteY44" fmla="*/ 1555523 h 2439919"/>
                    <a:gd name="connsiteX45" fmla="*/ 340633 w 1954654"/>
                    <a:gd name="connsiteY45" fmla="*/ 2106925 h 2439919"/>
                    <a:gd name="connsiteX46" fmla="*/ 953281 w 1954654"/>
                    <a:gd name="connsiteY46" fmla="*/ 2328191 h 2439919"/>
                    <a:gd name="connsiteX47" fmla="*/ 1423816 w 1954654"/>
                    <a:gd name="connsiteY47" fmla="*/ 2275708 h 2439919"/>
                    <a:gd name="connsiteX48" fmla="*/ 1724425 w 1954654"/>
                    <a:gd name="connsiteY48" fmla="*/ 2054062 h 2439919"/>
                    <a:gd name="connsiteX49" fmla="*/ 1844916 w 1954654"/>
                    <a:gd name="connsiteY49" fmla="*/ 1716877 h 2439919"/>
                    <a:gd name="connsiteX50" fmla="*/ 1778717 w 1954654"/>
                    <a:gd name="connsiteY50" fmla="*/ 1373024 h 2439919"/>
                    <a:gd name="connsiteX51" fmla="*/ 1555356 w 1954654"/>
                    <a:gd name="connsiteY51" fmla="*/ 1143853 h 2439919"/>
                    <a:gd name="connsiteX52" fmla="*/ 1095584 w 1954654"/>
                    <a:gd name="connsiteY52" fmla="*/ 963640 h 2439919"/>
                    <a:gd name="connsiteX53" fmla="*/ 699821 w 1954654"/>
                    <a:gd name="connsiteY53" fmla="*/ 795523 h 2439919"/>
                    <a:gd name="connsiteX54" fmla="*/ 639623 w 1954654"/>
                    <a:gd name="connsiteY54" fmla="*/ 654363 h 2439919"/>
                    <a:gd name="connsiteX55" fmla="*/ 720109 w 1954654"/>
                    <a:gd name="connsiteY55" fmla="*/ 517584 h 2439919"/>
                    <a:gd name="connsiteX56" fmla="*/ 1026623 w 1954654"/>
                    <a:gd name="connsiteY56" fmla="*/ 454624 h 2439919"/>
                    <a:gd name="connsiteX57" fmla="*/ 1303706 w 1954654"/>
                    <a:gd name="connsiteY57" fmla="*/ 544730 h 2439919"/>
                    <a:gd name="connsiteX58" fmla="*/ 1412481 w 1954654"/>
                    <a:gd name="connsiteY58" fmla="*/ 788475 h 2439919"/>
                    <a:gd name="connsiteX59" fmla="*/ 1833391 w 1954654"/>
                    <a:gd name="connsiteY59" fmla="*/ 793047 h 2439919"/>
                    <a:gd name="connsiteX60" fmla="*/ 1646320 w 1954654"/>
                    <a:gd name="connsiteY60" fmla="*/ 320416 h 2439919"/>
                    <a:gd name="connsiteX61" fmla="*/ 1049960 w 1954654"/>
                    <a:gd name="connsiteY61" fmla="*/ 111152 h 2439919"/>
                    <a:gd name="connsiteX62" fmla="*/ 624573 w 1954654"/>
                    <a:gd name="connsiteY62" fmla="*/ 162397 h 2439919"/>
                    <a:gd name="connsiteX63" fmla="*/ 578282 w 1954654"/>
                    <a:gd name="connsiteY63" fmla="*/ 181066 h 2439919"/>
                    <a:gd name="connsiteX64" fmla="*/ 301104 w 1954654"/>
                    <a:gd name="connsiteY64" fmla="*/ 954972 h 2439919"/>
                    <a:gd name="connsiteX65" fmla="*/ 410737 w 1954654"/>
                    <a:gd name="connsiteY65" fmla="*/ 1100609 h 2439919"/>
                    <a:gd name="connsiteX66" fmla="*/ 887082 w 1954654"/>
                    <a:gd name="connsiteY66" fmla="*/ 1338925 h 2439919"/>
                    <a:gd name="connsiteX67" fmla="*/ 1231125 w 1954654"/>
                    <a:gd name="connsiteY67" fmla="*/ 1452367 h 2439919"/>
                    <a:gd name="connsiteX68" fmla="*/ 1386668 w 1954654"/>
                    <a:gd name="connsiteY68" fmla="*/ 1557333 h 2439919"/>
                    <a:gd name="connsiteX69" fmla="*/ 1426102 w 1954654"/>
                    <a:gd name="connsiteY69" fmla="*/ 1695541 h 2439919"/>
                    <a:gd name="connsiteX70" fmla="*/ 1304563 w 1954654"/>
                    <a:gd name="connsiteY70" fmla="*/ 1904233 h 2439919"/>
                    <a:gd name="connsiteX71" fmla="*/ 976998 w 1954654"/>
                    <a:gd name="connsiteY71" fmla="*/ 1977481 h 2439919"/>
                    <a:gd name="connsiteX72" fmla="*/ 661435 w 1954654"/>
                    <a:gd name="connsiteY72" fmla="*/ 1857751 h 2439919"/>
                    <a:gd name="connsiteX73" fmla="*/ 521798 w 1954654"/>
                    <a:gd name="connsiteY73" fmla="*/ 1538378 h 2439919"/>
                    <a:gd name="connsiteX74" fmla="*/ 112033 w 1954654"/>
                    <a:gd name="connsiteY74" fmla="*/ 1555618 h 243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54654" h="2439919">
                      <a:moveTo>
                        <a:pt x="1051960" y="2439729"/>
                      </a:moveTo>
                      <a:cubicBezTo>
                        <a:pt x="1017956" y="2439729"/>
                        <a:pt x="983094" y="2438776"/>
                        <a:pt x="947375" y="2436776"/>
                      </a:cubicBezTo>
                      <a:cubicBezTo>
                        <a:pt x="651148" y="2420489"/>
                        <a:pt x="421691" y="2335907"/>
                        <a:pt x="265290" y="2185221"/>
                      </a:cubicBezTo>
                      <a:cubicBezTo>
                        <a:pt x="108032" y="2033869"/>
                        <a:pt x="19831" y="1821366"/>
                        <a:pt x="3067" y="1553714"/>
                      </a:cubicBezTo>
                      <a:lnTo>
                        <a:pt x="114" y="1506946"/>
                      </a:lnTo>
                      <a:cubicBezTo>
                        <a:pt x="-838" y="1492373"/>
                        <a:pt x="4210" y="1478085"/>
                        <a:pt x="13925" y="1467226"/>
                      </a:cubicBezTo>
                      <a:cubicBezTo>
                        <a:pt x="23736" y="1456368"/>
                        <a:pt x="37452" y="1449891"/>
                        <a:pt x="52025" y="1449319"/>
                      </a:cubicBezTo>
                      <a:lnTo>
                        <a:pt x="567328" y="1427602"/>
                      </a:lnTo>
                      <a:cubicBezTo>
                        <a:pt x="595617" y="1426459"/>
                        <a:pt x="620096" y="1447129"/>
                        <a:pt x="623525" y="1475227"/>
                      </a:cubicBezTo>
                      <a:lnTo>
                        <a:pt x="628669" y="1517233"/>
                      </a:lnTo>
                      <a:cubicBezTo>
                        <a:pt x="643337" y="1636676"/>
                        <a:pt x="679628" y="1724687"/>
                        <a:pt x="736492" y="1778980"/>
                      </a:cubicBezTo>
                      <a:cubicBezTo>
                        <a:pt x="792689" y="1832701"/>
                        <a:pt x="875652" y="1862895"/>
                        <a:pt x="982904" y="1868800"/>
                      </a:cubicBezTo>
                      <a:cubicBezTo>
                        <a:pt x="1098537" y="1875182"/>
                        <a:pt x="1184834" y="1857656"/>
                        <a:pt x="1239507" y="1816889"/>
                      </a:cubicBezTo>
                      <a:cubicBezTo>
                        <a:pt x="1289990" y="1779265"/>
                        <a:pt x="1314755" y="1738784"/>
                        <a:pt x="1317422" y="1689349"/>
                      </a:cubicBezTo>
                      <a:cubicBezTo>
                        <a:pt x="1318946" y="1661917"/>
                        <a:pt x="1313231" y="1640581"/>
                        <a:pt x="1299419" y="1622103"/>
                      </a:cubicBezTo>
                      <a:cubicBezTo>
                        <a:pt x="1289894" y="1609340"/>
                        <a:pt x="1262939" y="1583336"/>
                        <a:pt x="1189501" y="1552570"/>
                      </a:cubicBezTo>
                      <a:cubicBezTo>
                        <a:pt x="1157783" y="1539616"/>
                        <a:pt x="1073582" y="1509803"/>
                        <a:pt x="855078" y="1442557"/>
                      </a:cubicBezTo>
                      <a:cubicBezTo>
                        <a:pt x="606571" y="1366261"/>
                        <a:pt x="436073" y="1279489"/>
                        <a:pt x="333775" y="1177285"/>
                      </a:cubicBezTo>
                      <a:cubicBezTo>
                        <a:pt x="274148" y="1117659"/>
                        <a:pt x="226809" y="1052032"/>
                        <a:pt x="192995" y="982309"/>
                      </a:cubicBezTo>
                      <a:cubicBezTo>
                        <a:pt x="186614" y="969164"/>
                        <a:pt x="185852" y="954019"/>
                        <a:pt x="190709" y="940303"/>
                      </a:cubicBezTo>
                      <a:lnTo>
                        <a:pt x="483413" y="122868"/>
                      </a:lnTo>
                      <a:cubicBezTo>
                        <a:pt x="488175" y="109438"/>
                        <a:pt x="498081" y="98484"/>
                        <a:pt x="510940" y="92293"/>
                      </a:cubicBezTo>
                      <a:cubicBezTo>
                        <a:pt x="535419" y="80386"/>
                        <a:pt x="561137" y="69623"/>
                        <a:pt x="587235" y="60098"/>
                      </a:cubicBezTo>
                      <a:cubicBezTo>
                        <a:pt x="719442" y="12092"/>
                        <a:pt x="877081" y="-7339"/>
                        <a:pt x="1055675" y="2472"/>
                      </a:cubicBezTo>
                      <a:cubicBezTo>
                        <a:pt x="1349997" y="18664"/>
                        <a:pt x="1574025" y="99246"/>
                        <a:pt x="1721663" y="242216"/>
                      </a:cubicBezTo>
                      <a:cubicBezTo>
                        <a:pt x="1872253" y="388044"/>
                        <a:pt x="1946262" y="576829"/>
                        <a:pt x="1941690" y="803524"/>
                      </a:cubicBezTo>
                      <a:lnTo>
                        <a:pt x="1940738" y="849054"/>
                      </a:lnTo>
                      <a:cubicBezTo>
                        <a:pt x="1940166" y="878867"/>
                        <a:pt x="1915401" y="902775"/>
                        <a:pt x="1885779" y="902299"/>
                      </a:cubicBezTo>
                      <a:lnTo>
                        <a:pt x="1362951" y="896584"/>
                      </a:lnTo>
                      <a:cubicBezTo>
                        <a:pt x="1335519" y="896298"/>
                        <a:pt x="1312564" y="875533"/>
                        <a:pt x="1309516" y="848292"/>
                      </a:cubicBezTo>
                      <a:lnTo>
                        <a:pt x="1304944" y="807906"/>
                      </a:lnTo>
                      <a:cubicBezTo>
                        <a:pt x="1295324" y="721990"/>
                        <a:pt x="1270463" y="660745"/>
                        <a:pt x="1231316" y="626074"/>
                      </a:cubicBezTo>
                      <a:cubicBezTo>
                        <a:pt x="1190834" y="590260"/>
                        <a:pt x="1117873" y="568447"/>
                        <a:pt x="1020337" y="563113"/>
                      </a:cubicBezTo>
                      <a:cubicBezTo>
                        <a:pt x="915848" y="557398"/>
                        <a:pt x="834599" y="572829"/>
                        <a:pt x="778592" y="608929"/>
                      </a:cubicBezTo>
                      <a:cubicBezTo>
                        <a:pt x="757447" y="622549"/>
                        <a:pt x="749065" y="636456"/>
                        <a:pt x="747827" y="660364"/>
                      </a:cubicBezTo>
                      <a:cubicBezTo>
                        <a:pt x="746969" y="675127"/>
                        <a:pt x="749446" y="693415"/>
                        <a:pt x="773925" y="716275"/>
                      </a:cubicBezTo>
                      <a:cubicBezTo>
                        <a:pt x="792308" y="733516"/>
                        <a:pt x="863460" y="781998"/>
                        <a:pt x="1126064" y="859436"/>
                      </a:cubicBezTo>
                      <a:cubicBezTo>
                        <a:pt x="1342377" y="923158"/>
                        <a:pt x="1505445" y="987547"/>
                        <a:pt x="1610887" y="1050698"/>
                      </a:cubicBezTo>
                      <a:cubicBezTo>
                        <a:pt x="1724615" y="1118802"/>
                        <a:pt x="1813103" y="1209766"/>
                        <a:pt x="1873777" y="1321113"/>
                      </a:cubicBezTo>
                      <a:lnTo>
                        <a:pt x="1873777" y="1321113"/>
                      </a:lnTo>
                      <a:cubicBezTo>
                        <a:pt x="1934927" y="1433127"/>
                        <a:pt x="1961597" y="1568382"/>
                        <a:pt x="1953120" y="1723068"/>
                      </a:cubicBezTo>
                      <a:cubicBezTo>
                        <a:pt x="1945310" y="1865467"/>
                        <a:pt x="1897971" y="1998150"/>
                        <a:pt x="1812436" y="2117593"/>
                      </a:cubicBezTo>
                      <a:cubicBezTo>
                        <a:pt x="1726044" y="2238275"/>
                        <a:pt x="1607363" y="2326000"/>
                        <a:pt x="1459821" y="2378388"/>
                      </a:cubicBezTo>
                      <a:cubicBezTo>
                        <a:pt x="1344473" y="2419345"/>
                        <a:pt x="1207503" y="2439919"/>
                        <a:pt x="1051579" y="2439919"/>
                      </a:cubicBezTo>
                      <a:close/>
                      <a:moveTo>
                        <a:pt x="112033" y="1555523"/>
                      </a:moveTo>
                      <a:cubicBezTo>
                        <a:pt x="128321" y="1791076"/>
                        <a:pt x="205187" y="1976528"/>
                        <a:pt x="340633" y="2106925"/>
                      </a:cubicBezTo>
                      <a:cubicBezTo>
                        <a:pt x="477793" y="2238942"/>
                        <a:pt x="683914" y="2313427"/>
                        <a:pt x="953281" y="2328191"/>
                      </a:cubicBezTo>
                      <a:cubicBezTo>
                        <a:pt x="1138637" y="2338383"/>
                        <a:pt x="1296943" y="2320666"/>
                        <a:pt x="1423816" y="2275708"/>
                      </a:cubicBezTo>
                      <a:cubicBezTo>
                        <a:pt x="1550022" y="2230941"/>
                        <a:pt x="1651178" y="2156360"/>
                        <a:pt x="1724425" y="2054062"/>
                      </a:cubicBezTo>
                      <a:cubicBezTo>
                        <a:pt x="1797767" y="1951668"/>
                        <a:pt x="1838249" y="1838225"/>
                        <a:pt x="1844916" y="1716877"/>
                      </a:cubicBezTo>
                      <a:cubicBezTo>
                        <a:pt x="1852250" y="1582765"/>
                        <a:pt x="1829962" y="1467036"/>
                        <a:pt x="1778717" y="1373024"/>
                      </a:cubicBezTo>
                      <a:cubicBezTo>
                        <a:pt x="1727378" y="1278917"/>
                        <a:pt x="1652225" y="1201860"/>
                        <a:pt x="1555356" y="1143853"/>
                      </a:cubicBezTo>
                      <a:cubicBezTo>
                        <a:pt x="1457820" y="1085465"/>
                        <a:pt x="1303134" y="1024790"/>
                        <a:pt x="1095584" y="963640"/>
                      </a:cubicBezTo>
                      <a:cubicBezTo>
                        <a:pt x="883177" y="901060"/>
                        <a:pt x="753637" y="846006"/>
                        <a:pt x="699821" y="795523"/>
                      </a:cubicBezTo>
                      <a:cubicBezTo>
                        <a:pt x="656958" y="755233"/>
                        <a:pt x="636670" y="707798"/>
                        <a:pt x="639623" y="654363"/>
                      </a:cubicBezTo>
                      <a:cubicBezTo>
                        <a:pt x="642861" y="595879"/>
                        <a:pt x="669912" y="549778"/>
                        <a:pt x="720109" y="517584"/>
                      </a:cubicBezTo>
                      <a:cubicBezTo>
                        <a:pt x="795642" y="468816"/>
                        <a:pt x="898893" y="447575"/>
                        <a:pt x="1026623" y="454624"/>
                      </a:cubicBezTo>
                      <a:cubicBezTo>
                        <a:pt x="1150639" y="461386"/>
                        <a:pt x="1243889" y="491771"/>
                        <a:pt x="1303706" y="544730"/>
                      </a:cubicBezTo>
                      <a:cubicBezTo>
                        <a:pt x="1362380" y="596737"/>
                        <a:pt x="1398956" y="678652"/>
                        <a:pt x="1412481" y="788475"/>
                      </a:cubicBezTo>
                      <a:lnTo>
                        <a:pt x="1833391" y="793047"/>
                      </a:lnTo>
                      <a:cubicBezTo>
                        <a:pt x="1835391" y="601594"/>
                        <a:pt x="1772431" y="442622"/>
                        <a:pt x="1646320" y="320416"/>
                      </a:cubicBezTo>
                      <a:cubicBezTo>
                        <a:pt x="1518018" y="196210"/>
                        <a:pt x="1317422" y="125821"/>
                        <a:pt x="1049960" y="111152"/>
                      </a:cubicBezTo>
                      <a:cubicBezTo>
                        <a:pt x="886034" y="102103"/>
                        <a:pt x="742874" y="119439"/>
                        <a:pt x="624573" y="162397"/>
                      </a:cubicBezTo>
                      <a:cubicBezTo>
                        <a:pt x="608857" y="168112"/>
                        <a:pt x="593426" y="174303"/>
                        <a:pt x="578282" y="181066"/>
                      </a:cubicBezTo>
                      <a:lnTo>
                        <a:pt x="301104" y="954972"/>
                      </a:lnTo>
                      <a:cubicBezTo>
                        <a:pt x="328727" y="1006407"/>
                        <a:pt x="365493" y="1055365"/>
                        <a:pt x="410737" y="1100609"/>
                      </a:cubicBezTo>
                      <a:cubicBezTo>
                        <a:pt x="500081" y="1190049"/>
                        <a:pt x="655910" y="1267964"/>
                        <a:pt x="887082" y="1338925"/>
                      </a:cubicBezTo>
                      <a:cubicBezTo>
                        <a:pt x="1065581" y="1393884"/>
                        <a:pt x="1181309" y="1432079"/>
                        <a:pt x="1231125" y="1452367"/>
                      </a:cubicBezTo>
                      <a:cubicBezTo>
                        <a:pt x="1306754" y="1483990"/>
                        <a:pt x="1357522" y="1518281"/>
                        <a:pt x="1386668" y="1557333"/>
                      </a:cubicBezTo>
                      <a:cubicBezTo>
                        <a:pt x="1415720" y="1596290"/>
                        <a:pt x="1428959" y="1642772"/>
                        <a:pt x="1426102" y="1695541"/>
                      </a:cubicBezTo>
                      <a:cubicBezTo>
                        <a:pt x="1421625" y="1777265"/>
                        <a:pt x="1380763" y="1847465"/>
                        <a:pt x="1304563" y="1904233"/>
                      </a:cubicBezTo>
                      <a:cubicBezTo>
                        <a:pt x="1228934" y="1960621"/>
                        <a:pt x="1118730" y="1985291"/>
                        <a:pt x="976998" y="1977481"/>
                      </a:cubicBezTo>
                      <a:cubicBezTo>
                        <a:pt x="843077" y="1970146"/>
                        <a:pt x="736873" y="1929856"/>
                        <a:pt x="661435" y="1857751"/>
                      </a:cubicBezTo>
                      <a:cubicBezTo>
                        <a:pt x="587330" y="1786981"/>
                        <a:pt x="540372" y="1679539"/>
                        <a:pt x="521798" y="1538378"/>
                      </a:cubicBezTo>
                      <a:lnTo>
                        <a:pt x="112033" y="1555618"/>
                      </a:lnTo>
                      <a:close/>
                    </a:path>
                  </a:pathLst>
                </a:custGeom>
                <a:solidFill>
                  <a:srgbClr val="000000"/>
                </a:solidFill>
                <a:ln w="0" cap="flat">
                  <a:noFill/>
                  <a:prstDash val="solid"/>
                  <a:miter/>
                </a:ln>
              </p:spPr>
              <p:txBody>
                <a:bodyPr rtlCol="0" anchor="ctr"/>
                <a:lstStyle/>
                <a:p>
                  <a:endParaRPr lang="zh-CN" altLang="en-US"/>
                </a:p>
              </p:txBody>
            </p:sp>
          </p:grpSp>
        </p:grpSp>
      </p:grpSp>
      <p:sp>
        <p:nvSpPr>
          <p:cNvPr id="32" name="文本框 31">
            <a:extLst>
              <a:ext uri="{FF2B5EF4-FFF2-40B4-BE49-F238E27FC236}">
                <a16:creationId xmlns:a16="http://schemas.microsoft.com/office/drawing/2014/main" id="{5DD6AF31-DD75-ABC9-30A8-727AE689EE87}"/>
              </a:ext>
            </a:extLst>
          </p:cNvPr>
          <p:cNvSpPr txBox="1"/>
          <p:nvPr/>
        </p:nvSpPr>
        <p:spPr>
          <a:xfrm>
            <a:off x="1398494" y="3899648"/>
            <a:ext cx="2717801" cy="1176541"/>
          </a:xfrm>
          <a:prstGeom prst="rect">
            <a:avLst/>
          </a:prstGeom>
          <a:noFill/>
        </p:spPr>
        <p:txBody>
          <a:bodyPr wrap="square" rtlCol="0">
            <a:spAutoFit/>
          </a:bodyPr>
          <a:lstStyle/>
          <a:p>
            <a:pPr algn="ctr">
              <a:lnSpc>
                <a:spcPct val="120000"/>
              </a:lnSpc>
            </a:pPr>
            <a:r>
              <a:rPr lang="en-US" altLang="zh-CN" sz="2000" b="1" dirty="0">
                <a:latin typeface="+mn-ea"/>
              </a:rPr>
              <a:t>2018</a:t>
            </a:r>
            <a:r>
              <a:rPr lang="zh-CN" altLang="en-US" sz="2000" b="1" dirty="0">
                <a:latin typeface="+mn-ea"/>
              </a:rPr>
              <a:t>年出口单价均值</a:t>
            </a:r>
            <a:endParaRPr lang="en-US" altLang="zh-CN" sz="2000" b="1" dirty="0">
              <a:latin typeface="+mn-ea"/>
            </a:endParaRPr>
          </a:p>
          <a:p>
            <a:pPr algn="ctr">
              <a:lnSpc>
                <a:spcPct val="120000"/>
              </a:lnSpc>
            </a:pPr>
            <a:r>
              <a:rPr lang="en-US" altLang="zh-CN" sz="2000" b="1" dirty="0">
                <a:solidFill>
                  <a:schemeClr val="accent3"/>
                </a:solidFill>
                <a:latin typeface="+mn-ea"/>
              </a:rPr>
              <a:t>9308</a:t>
            </a:r>
            <a:r>
              <a:rPr lang="zh-CN" altLang="en-US" sz="2000" b="1" dirty="0">
                <a:solidFill>
                  <a:schemeClr val="accent3"/>
                </a:solidFill>
                <a:latin typeface="+mn-ea"/>
              </a:rPr>
              <a:t>美元</a:t>
            </a:r>
            <a:endParaRPr lang="en-US" altLang="zh-CN" sz="2000" b="1" dirty="0">
              <a:solidFill>
                <a:schemeClr val="accent3"/>
              </a:solidFill>
              <a:latin typeface="+mn-ea"/>
            </a:endParaRPr>
          </a:p>
          <a:p>
            <a:pPr algn="ctr">
              <a:lnSpc>
                <a:spcPct val="120000"/>
              </a:lnSpc>
            </a:pPr>
            <a:r>
              <a:rPr lang="zh-CN" altLang="en-US" sz="2000" b="1" dirty="0">
                <a:solidFill>
                  <a:schemeClr val="accent3"/>
                </a:solidFill>
                <a:latin typeface="+mn-ea"/>
              </a:rPr>
              <a:t>（</a:t>
            </a:r>
            <a:r>
              <a:rPr lang="en-US" altLang="zh-CN" sz="2000" b="1" dirty="0">
                <a:solidFill>
                  <a:schemeClr val="accent3"/>
                </a:solidFill>
                <a:latin typeface="+mn-ea"/>
              </a:rPr>
              <a:t>64159</a:t>
            </a:r>
            <a:r>
              <a:rPr lang="zh-CN" altLang="en-US" sz="2000" b="1" dirty="0">
                <a:solidFill>
                  <a:schemeClr val="accent3"/>
                </a:solidFill>
                <a:latin typeface="+mn-ea"/>
              </a:rPr>
              <a:t>元）</a:t>
            </a:r>
          </a:p>
        </p:txBody>
      </p:sp>
      <p:sp>
        <p:nvSpPr>
          <p:cNvPr id="33" name="文本框 32">
            <a:extLst>
              <a:ext uri="{FF2B5EF4-FFF2-40B4-BE49-F238E27FC236}">
                <a16:creationId xmlns:a16="http://schemas.microsoft.com/office/drawing/2014/main" id="{7B1458F9-9D4E-90BA-05AC-B0BC82BCBF7F}"/>
              </a:ext>
            </a:extLst>
          </p:cNvPr>
          <p:cNvSpPr txBox="1"/>
          <p:nvPr/>
        </p:nvSpPr>
        <p:spPr>
          <a:xfrm>
            <a:off x="8039615" y="3899647"/>
            <a:ext cx="2717801" cy="1176541"/>
          </a:xfrm>
          <a:prstGeom prst="rect">
            <a:avLst/>
          </a:prstGeom>
          <a:noFill/>
        </p:spPr>
        <p:txBody>
          <a:bodyPr wrap="square" rtlCol="0">
            <a:spAutoFit/>
          </a:bodyPr>
          <a:lstStyle/>
          <a:p>
            <a:pPr algn="ctr">
              <a:lnSpc>
                <a:spcPct val="120000"/>
              </a:lnSpc>
            </a:pPr>
            <a:r>
              <a:rPr lang="en-US" altLang="zh-CN" sz="2000" b="1" dirty="0">
                <a:latin typeface="+mn-ea"/>
              </a:rPr>
              <a:t>2025</a:t>
            </a:r>
            <a:r>
              <a:rPr lang="zh-CN" altLang="en-US" sz="2000" b="1" dirty="0">
                <a:latin typeface="+mn-ea"/>
              </a:rPr>
              <a:t>年出口单价均值</a:t>
            </a:r>
            <a:endParaRPr lang="en-US" altLang="zh-CN" sz="2000" b="1" dirty="0">
              <a:latin typeface="+mn-ea"/>
            </a:endParaRPr>
          </a:p>
          <a:p>
            <a:pPr algn="ctr">
              <a:lnSpc>
                <a:spcPct val="120000"/>
              </a:lnSpc>
            </a:pPr>
            <a:r>
              <a:rPr lang="en-US" altLang="zh-CN" sz="2000" b="1" dirty="0">
                <a:solidFill>
                  <a:schemeClr val="accent3"/>
                </a:solidFill>
                <a:latin typeface="+mn-ea"/>
              </a:rPr>
              <a:t>15132</a:t>
            </a:r>
            <a:r>
              <a:rPr lang="zh-CN" altLang="en-US" sz="2000" b="1" dirty="0">
                <a:solidFill>
                  <a:schemeClr val="accent3"/>
                </a:solidFill>
                <a:latin typeface="+mn-ea"/>
              </a:rPr>
              <a:t>美元</a:t>
            </a:r>
            <a:endParaRPr lang="en-US" altLang="zh-CN" sz="2000" b="1" dirty="0">
              <a:solidFill>
                <a:schemeClr val="accent3"/>
              </a:solidFill>
              <a:latin typeface="+mn-ea"/>
            </a:endParaRPr>
          </a:p>
          <a:p>
            <a:pPr algn="ctr">
              <a:lnSpc>
                <a:spcPct val="120000"/>
              </a:lnSpc>
            </a:pPr>
            <a:r>
              <a:rPr lang="zh-CN" altLang="en-US" sz="2000" b="1" dirty="0">
                <a:solidFill>
                  <a:schemeClr val="accent3"/>
                </a:solidFill>
                <a:latin typeface="+mn-ea"/>
              </a:rPr>
              <a:t>（</a:t>
            </a:r>
            <a:r>
              <a:rPr lang="en-US" altLang="zh-CN" sz="2000" b="1" dirty="0">
                <a:solidFill>
                  <a:schemeClr val="accent3"/>
                </a:solidFill>
                <a:latin typeface="+mn-ea"/>
              </a:rPr>
              <a:t>104303</a:t>
            </a:r>
            <a:r>
              <a:rPr lang="zh-CN" altLang="en-US" sz="2000" b="1" dirty="0">
                <a:solidFill>
                  <a:schemeClr val="accent3"/>
                </a:solidFill>
                <a:latin typeface="+mn-ea"/>
              </a:rPr>
              <a:t>元）</a:t>
            </a:r>
          </a:p>
        </p:txBody>
      </p:sp>
      <p:sp>
        <p:nvSpPr>
          <p:cNvPr id="35" name="文本框 34">
            <a:extLst>
              <a:ext uri="{FF2B5EF4-FFF2-40B4-BE49-F238E27FC236}">
                <a16:creationId xmlns:a16="http://schemas.microsoft.com/office/drawing/2014/main" id="{1A2C7859-D3DC-D78D-0AA5-2C08B33ADBAC}"/>
              </a:ext>
            </a:extLst>
          </p:cNvPr>
          <p:cNvSpPr txBox="1"/>
          <p:nvPr/>
        </p:nvSpPr>
        <p:spPr>
          <a:xfrm>
            <a:off x="1483210" y="5340747"/>
            <a:ext cx="9543378" cy="592726"/>
          </a:xfrm>
          <a:prstGeom prst="rect">
            <a:avLst/>
          </a:prstGeom>
          <a:noFill/>
        </p:spPr>
        <p:txBody>
          <a:bodyPr wrap="square">
            <a:spAutoFit/>
          </a:bodyPr>
          <a:lstStyle/>
          <a:p>
            <a:pPr>
              <a:lnSpc>
                <a:spcPct val="120000"/>
              </a:lnSpc>
            </a:pPr>
            <a:r>
              <a:rPr lang="en-US" altLang="zh-CN" sz="1400" dirty="0"/>
              <a:t>2018 </a:t>
            </a:r>
            <a:r>
              <a:rPr lang="zh-CN" altLang="en-US" sz="1400" dirty="0"/>
              <a:t>至 </a:t>
            </a:r>
            <a:r>
              <a:rPr lang="en-US" altLang="zh-CN" sz="1400" dirty="0"/>
              <a:t>2025 </a:t>
            </a:r>
            <a:r>
              <a:rPr lang="zh-CN" altLang="en-US" sz="1400" dirty="0"/>
              <a:t>年，中国乘用车出口单价均值从约 </a:t>
            </a:r>
            <a:r>
              <a:rPr lang="en-US" altLang="zh-CN" sz="1400" dirty="0"/>
              <a:t>9308 </a:t>
            </a:r>
            <a:r>
              <a:rPr lang="zh-CN" altLang="en-US" sz="1400" dirty="0"/>
              <a:t>美元大幅提升至约 </a:t>
            </a:r>
            <a:r>
              <a:rPr lang="en-US" altLang="zh-CN" sz="1400" dirty="0"/>
              <a:t>15132 </a:t>
            </a:r>
            <a:r>
              <a:rPr lang="zh-CN" altLang="en-US" sz="1400" dirty="0"/>
              <a:t>美元，涨幅超 </a:t>
            </a:r>
            <a:r>
              <a:rPr lang="en-US" altLang="zh-CN" sz="1400" dirty="0"/>
              <a:t>62.5%</a:t>
            </a:r>
            <a:r>
              <a:rPr lang="zh-CN" altLang="en-US" sz="1400" dirty="0"/>
              <a:t>，不仅出口规模实现爆发式增长，产品附加值也同步显著提升，实现了 “量价齐升” 的高质量发展。</a:t>
            </a:r>
          </a:p>
        </p:txBody>
      </p:sp>
      <p:pic>
        <p:nvPicPr>
          <p:cNvPr id="6" name="图片 5">
            <a:extLst>
              <a:ext uri="{FF2B5EF4-FFF2-40B4-BE49-F238E27FC236}">
                <a16:creationId xmlns:a16="http://schemas.microsoft.com/office/drawing/2014/main" id="{D940E561-0F99-18C6-0B97-778D6127BA27}"/>
              </a:ext>
            </a:extLst>
          </p:cNvPr>
          <p:cNvPicPr>
            <a:picLocks noChangeAspect="1"/>
          </p:cNvPicPr>
          <p:nvPr/>
        </p:nvPicPr>
        <p:blipFill>
          <a:blip r:embed="rId5"/>
          <a:srcRect b="8909"/>
          <a:stretch>
            <a:fillRect/>
          </a:stretch>
        </p:blipFill>
        <p:spPr>
          <a:xfrm>
            <a:off x="520300" y="1528881"/>
            <a:ext cx="3820285" cy="1951267"/>
          </a:xfrm>
          <a:prstGeom prst="rect">
            <a:avLst/>
          </a:prstGeom>
        </p:spPr>
      </p:pic>
      <p:pic>
        <p:nvPicPr>
          <p:cNvPr id="9" name="图片 8">
            <a:extLst>
              <a:ext uri="{FF2B5EF4-FFF2-40B4-BE49-F238E27FC236}">
                <a16:creationId xmlns:a16="http://schemas.microsoft.com/office/drawing/2014/main" id="{3EFD4AF4-2362-9E3B-FA29-3C00DA686A5F}"/>
              </a:ext>
            </a:extLst>
          </p:cNvPr>
          <p:cNvPicPr>
            <a:picLocks noChangeAspect="1"/>
          </p:cNvPicPr>
          <p:nvPr/>
        </p:nvPicPr>
        <p:blipFill>
          <a:blip r:embed="rId6"/>
          <a:srcRect l="13435" t="19618" r="11767" b="19658"/>
          <a:stretch>
            <a:fillRect/>
          </a:stretch>
        </p:blipFill>
        <p:spPr>
          <a:xfrm>
            <a:off x="7419955" y="1438128"/>
            <a:ext cx="4114817" cy="1873126"/>
          </a:xfrm>
          <a:prstGeom prst="rect">
            <a:avLst/>
          </a:prstGeom>
        </p:spPr>
      </p:pic>
    </p:spTree>
    <p:extLst>
      <p:ext uri="{BB962C8B-B14F-4D97-AF65-F5344CB8AC3E}">
        <p14:creationId xmlns:p14="http://schemas.microsoft.com/office/powerpoint/2010/main" val="235070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FF6E3DEB-9DA9-A315-5FEC-71A172D00FD9}"/>
              </a:ext>
            </a:extLst>
          </p:cNvPr>
          <p:cNvGraphicFramePr>
            <a:graphicFrameLocks/>
          </p:cNvGraphicFramePr>
          <p:nvPr>
            <p:custDataLst>
              <p:tags r:id="rId1"/>
            </p:custDataLst>
            <p:extLst>
              <p:ext uri="{D42A27DB-BD31-4B8C-83A1-F6EECF244321}">
                <p14:modId xmlns:p14="http://schemas.microsoft.com/office/powerpoint/2010/main" val="355914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29" imgW="469" imgH="469" progId="TCLayout.ActiveDocument.1">
                  <p:embed/>
                </p:oleObj>
              </mc:Choice>
              <mc:Fallback>
                <p:oleObj name="think-cell 幻灯片" r:id="rId29" imgW="469" imgH="469" progId="TCLayout.ActiveDocument.1">
                  <p:embed/>
                  <p:pic>
                    <p:nvPicPr>
                      <p:cNvPr id="0" name=""/>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3" name="文本框 2">
            <a:extLst>
              <a:ext uri="{FF2B5EF4-FFF2-40B4-BE49-F238E27FC236}">
                <a16:creationId xmlns:a16="http://schemas.microsoft.com/office/drawing/2014/main" id="{9F65E3B6-9A9B-2C40-3CE3-90EE6D6232ED}"/>
              </a:ext>
            </a:extLst>
          </p:cNvPr>
          <p:cNvSpPr txBox="1"/>
          <p:nvPr/>
        </p:nvSpPr>
        <p:spPr>
          <a:xfrm>
            <a:off x="961185" y="506142"/>
            <a:ext cx="6096896" cy="493084"/>
          </a:xfrm>
          <a:prstGeom prst="rect">
            <a:avLst/>
          </a:prstGeom>
          <a:noFill/>
        </p:spPr>
        <p:txBody>
          <a:bodyPr wrap="square">
            <a:spAutoFit/>
          </a:bodyPr>
          <a:lstStyle/>
          <a:p>
            <a:pPr>
              <a:lnSpc>
                <a:spcPct val="115000"/>
              </a:lnSpc>
              <a:spcAft>
                <a:spcPts val="800"/>
              </a:spcAft>
            </a:pPr>
            <a:r>
              <a:rPr lang="zh-CN" altLang="zh-CN" sz="2400" b="1" kern="100" dirty="0">
                <a:latin typeface="等线" panose="02010600030101010101" pitchFamily="2" charset="-122"/>
                <a:ea typeface="等线" panose="02010600030101010101" pitchFamily="2" charset="-122"/>
                <a:cs typeface="Times New Roman" panose="02020603050405020304" pitchFamily="18" charset="0"/>
              </a:rPr>
              <a:t>不同动力方式出口情况</a:t>
            </a:r>
            <a:r>
              <a:rPr lang="en-US" altLang="zh-CN" sz="2400" b="1" kern="100" dirty="0">
                <a:latin typeface="等线" panose="02010600030101010101" pitchFamily="2" charset="-122"/>
                <a:ea typeface="等线" panose="02010600030101010101" pitchFamily="2" charset="-122"/>
                <a:cs typeface="Times New Roman" panose="02020603050405020304" pitchFamily="18" charset="0"/>
              </a:rPr>
              <a:t>—— </a:t>
            </a:r>
            <a:r>
              <a:rPr lang="zh-CN" altLang="en-US" sz="2400" b="1" kern="100" dirty="0">
                <a:latin typeface="等线" panose="02010600030101010101" pitchFamily="2" charset="-122"/>
                <a:ea typeface="等线" panose="02010600030101010101" pitchFamily="2" charset="-122"/>
                <a:cs typeface="Times New Roman" panose="02020603050405020304" pitchFamily="18" charset="0"/>
              </a:rPr>
              <a:t>出口量</a:t>
            </a:r>
          </a:p>
        </p:txBody>
      </p:sp>
      <p:sp>
        <p:nvSpPr>
          <p:cNvPr id="54" name="文本框 53">
            <a:extLst>
              <a:ext uri="{FF2B5EF4-FFF2-40B4-BE49-F238E27FC236}">
                <a16:creationId xmlns:a16="http://schemas.microsoft.com/office/drawing/2014/main" id="{BF852B1F-BF0E-4BB8-09B4-B7930B527F68}"/>
              </a:ext>
            </a:extLst>
          </p:cNvPr>
          <p:cNvSpPr txBox="1"/>
          <p:nvPr/>
        </p:nvSpPr>
        <p:spPr>
          <a:xfrm>
            <a:off x="6848477" y="4719638"/>
            <a:ext cx="4957761" cy="338554"/>
          </a:xfrm>
          <a:prstGeom prst="rect">
            <a:avLst/>
          </a:prstGeom>
          <a:noFill/>
        </p:spPr>
        <p:txBody>
          <a:bodyPr wrap="square" rtlCol="0">
            <a:spAutoFit/>
          </a:bodyPr>
          <a:lstStyle/>
          <a:p>
            <a:pPr algn="ctr"/>
            <a:r>
              <a:rPr lang="zh-CN" altLang="en-US" sz="1600" b="1" dirty="0"/>
              <a:t>各种动力模式乘用车出口量占比变化（</a:t>
            </a:r>
            <a:r>
              <a:rPr lang="en-US" altLang="zh-CN" sz="1600" b="1" dirty="0"/>
              <a:t>2018 VS 2025</a:t>
            </a:r>
            <a:r>
              <a:rPr lang="zh-CN" altLang="en-US" sz="1600" b="1" dirty="0"/>
              <a:t>）</a:t>
            </a:r>
            <a:endParaRPr lang="zh-CN" altLang="en-US" sz="1600" dirty="0"/>
          </a:p>
        </p:txBody>
      </p:sp>
      <p:sp>
        <p:nvSpPr>
          <p:cNvPr id="63" name="文本框 62">
            <a:extLst>
              <a:ext uri="{FF2B5EF4-FFF2-40B4-BE49-F238E27FC236}">
                <a16:creationId xmlns:a16="http://schemas.microsoft.com/office/drawing/2014/main" id="{DE977D6D-4782-83B3-E768-1E22EFA235BE}"/>
              </a:ext>
            </a:extLst>
          </p:cNvPr>
          <p:cNvSpPr txBox="1"/>
          <p:nvPr/>
        </p:nvSpPr>
        <p:spPr>
          <a:xfrm>
            <a:off x="414973" y="5634172"/>
            <a:ext cx="11612880" cy="910506"/>
          </a:xfrm>
          <a:prstGeom prst="rect">
            <a:avLst/>
          </a:prstGeom>
          <a:noFill/>
        </p:spPr>
        <p:txBody>
          <a:bodyPr wrap="square">
            <a:spAutoFit/>
          </a:bodyPr>
          <a:lstStyle/>
          <a:p>
            <a:pPr algn="just">
              <a:lnSpc>
                <a:spcPct val="130000"/>
              </a:lnSpc>
            </a:pPr>
            <a:r>
              <a:rPr lang="en-US" altLang="zh-CN" sz="1400" dirty="0"/>
              <a:t>2018-2025 </a:t>
            </a:r>
            <a:r>
              <a:rPr lang="zh-CN" altLang="en-US" sz="1400" dirty="0"/>
              <a:t>年，中国乘用车出口动力结构发生根本性转变：燃油车虽仍为出口主体，出口量随增至约</a:t>
            </a:r>
            <a:r>
              <a:rPr lang="en-US" altLang="zh-CN" sz="1400" dirty="0"/>
              <a:t>330</a:t>
            </a:r>
            <a:r>
              <a:rPr lang="zh-CN" altLang="en-US" sz="1400" dirty="0"/>
              <a:t>万辆，但占比大幅下滑，由</a:t>
            </a:r>
            <a:r>
              <a:rPr lang="en-US" altLang="zh-CN" sz="1400" dirty="0"/>
              <a:t>82.7%</a:t>
            </a:r>
            <a:r>
              <a:rPr lang="zh-CN" altLang="en-US" sz="1400" dirty="0"/>
              <a:t>降至</a:t>
            </a:r>
            <a:r>
              <a:rPr lang="en-US" altLang="zh-CN" sz="1400" dirty="0"/>
              <a:t>46.2%</a:t>
            </a:r>
            <a:r>
              <a:rPr lang="zh-CN" altLang="en-US" sz="1400" dirty="0"/>
              <a:t>；而以纯电动、插电混动为代表的新能源汽车出口量实现爆发式增长，占比从不足两成跃升至超四成，成为拉动出口增长的核心引擎，标志着中国乘用车出口完成了从传统燃油车向新能源车型的结构性转型，产业竞争力向电动化赛道全面升级。</a:t>
            </a:r>
            <a:endParaRPr lang="en-US" altLang="zh-CN" sz="1400" dirty="0"/>
          </a:p>
        </p:txBody>
      </p:sp>
      <p:graphicFrame>
        <p:nvGraphicFramePr>
          <p:cNvPr id="10" name="Chart 3">
            <a:extLst>
              <a:ext uri="{FF2B5EF4-FFF2-40B4-BE49-F238E27FC236}">
                <a16:creationId xmlns:a16="http://schemas.microsoft.com/office/drawing/2014/main" id="{598D6C17-5DD6-6092-464C-55EA182E088F}"/>
              </a:ext>
            </a:extLst>
          </p:cNvPr>
          <p:cNvGraphicFramePr/>
          <p:nvPr>
            <p:custDataLst>
              <p:tags r:id="rId2"/>
            </p:custDataLst>
            <p:extLst>
              <p:ext uri="{D42A27DB-BD31-4B8C-83A1-F6EECF244321}">
                <p14:modId xmlns:p14="http://schemas.microsoft.com/office/powerpoint/2010/main" val="3271550566"/>
              </p:ext>
            </p:extLst>
          </p:nvPr>
        </p:nvGraphicFramePr>
        <p:xfrm>
          <a:off x="6942138" y="1311275"/>
          <a:ext cx="2873375" cy="3463925"/>
        </p:xfrm>
        <a:graphic>
          <a:graphicData uri="http://schemas.openxmlformats.org/drawingml/2006/chart">
            <c:chart xmlns:c="http://schemas.openxmlformats.org/drawingml/2006/chart" xmlns:r="http://schemas.openxmlformats.org/officeDocument/2006/relationships" r:id="rId31"/>
          </a:graphicData>
        </a:graphic>
      </p:graphicFrame>
      <p:sp>
        <p:nvSpPr>
          <p:cNvPr id="38" name="文本占位符 2">
            <a:extLst>
              <a:ext uri="{FF2B5EF4-FFF2-40B4-BE49-F238E27FC236}">
                <a16:creationId xmlns:a16="http://schemas.microsoft.com/office/drawing/2014/main" id="{548CB85F-55F1-4311-987D-4CDB31FC70E2}"/>
              </a:ext>
            </a:extLst>
          </p:cNvPr>
          <p:cNvSpPr>
            <a:spLocks/>
          </p:cNvSpPr>
          <p:nvPr>
            <p:custDataLst>
              <p:tags r:id="rId3"/>
            </p:custDataLst>
          </p:nvPr>
        </p:nvSpPr>
        <p:spPr bwMode="gray">
          <a:xfrm>
            <a:off x="7686675" y="3886200"/>
            <a:ext cx="379413" cy="192088"/>
          </a:xfrm>
          <a:prstGeom prst="rect">
            <a:avLst/>
          </a:prstGeom>
          <a:solidFill>
            <a:schemeClr val="folHlink"/>
          </a:solidFill>
          <a:ln>
            <a:noFill/>
          </a:ln>
          <a:effectLst/>
        </p:spPr>
        <p:txBody>
          <a:bodyPr vert="horz" wrap="none" lIns="25400" tIns="0" rIns="2540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7A5DCF0-FDBB-4357-B631-777B45D99A8B}" type="datetime'''''''''''0''.''''''''''''''''''''''''''''5''''''''%'''''''">
              <a:rPr lang="zh-CN" altLang="en-US" sz="1400" b="1" smtClean="0">
                <a:solidFill>
                  <a:schemeClr val="bg1"/>
                </a:solidFill>
                <a:effectLst/>
              </a:rPr>
              <a:pPr marL="0" lvl="0" indent="0" algn="ctr">
                <a:spcBef>
                  <a:spcPct val="0"/>
                </a:spcBef>
                <a:spcAft>
                  <a:spcPct val="0"/>
                </a:spcAft>
                <a:buNone/>
              </a:pPr>
              <a:t>0.5%</a:t>
            </a:fld>
            <a:endParaRPr lang="zh-CN" altLang="en-US" sz="1400" b="1" dirty="0">
              <a:solidFill>
                <a:schemeClr val="bg1"/>
              </a:solidFill>
            </a:endParaRPr>
          </a:p>
        </p:txBody>
      </p:sp>
      <p:sp>
        <p:nvSpPr>
          <p:cNvPr id="23" name="文本占位符 2">
            <a:extLst>
              <a:ext uri="{FF2B5EF4-FFF2-40B4-BE49-F238E27FC236}">
                <a16:creationId xmlns:a16="http://schemas.microsoft.com/office/drawing/2014/main" id="{414CC95A-04E1-2245-6728-1FF6B752B621}"/>
              </a:ext>
            </a:extLst>
          </p:cNvPr>
          <p:cNvSpPr>
            <a:spLocks/>
          </p:cNvSpPr>
          <p:nvPr>
            <p:custDataLst>
              <p:tags r:id="rId4"/>
            </p:custDataLst>
          </p:nvPr>
        </p:nvSpPr>
        <p:spPr bwMode="auto">
          <a:xfrm>
            <a:off x="7681913" y="4527550"/>
            <a:ext cx="3873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9147386-D023-4735-B6C1-134898C75FF6}" type="datetime'''''2''''''''''''0''''''''''''''''''''''''''''''18'''''">
              <a:rPr lang="zh-CN" altLang="en-US" sz="1400" smtClean="0"/>
              <a:pPr marL="0" lvl="0" indent="0" algn="ctr">
                <a:spcBef>
                  <a:spcPct val="0"/>
                </a:spcBef>
                <a:spcAft>
                  <a:spcPct val="0"/>
                </a:spcAft>
                <a:buNone/>
              </a:pPr>
              <a:t>2018</a:t>
            </a:fld>
            <a:endParaRPr lang="zh-CN" altLang="en-US" sz="1400" dirty="0"/>
          </a:p>
        </p:txBody>
      </p:sp>
      <p:sp>
        <p:nvSpPr>
          <p:cNvPr id="25" name="文本占位符 2">
            <a:extLst>
              <a:ext uri="{FF2B5EF4-FFF2-40B4-BE49-F238E27FC236}">
                <a16:creationId xmlns:a16="http://schemas.microsoft.com/office/drawing/2014/main" id="{414CC95A-04E1-2245-6728-1FF6B752B621}"/>
              </a:ext>
            </a:extLst>
          </p:cNvPr>
          <p:cNvSpPr>
            <a:spLocks/>
          </p:cNvSpPr>
          <p:nvPr>
            <p:custDataLst>
              <p:tags r:id="rId5"/>
            </p:custDataLst>
          </p:nvPr>
        </p:nvSpPr>
        <p:spPr bwMode="auto">
          <a:xfrm>
            <a:off x="8689975" y="4527550"/>
            <a:ext cx="3873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0FE4FC0-B50B-4373-8614-4645C9FEBB00}" type="datetime'''''''''''''''20''''''''''''''25'''''''''''''''">
              <a:rPr lang="zh-CN" altLang="en-US" sz="1400" smtClean="0"/>
              <a:pPr marL="0" lvl="0" indent="0" algn="ctr">
                <a:spcBef>
                  <a:spcPct val="0"/>
                </a:spcBef>
                <a:spcAft>
                  <a:spcPct val="0"/>
                </a:spcAft>
                <a:buNone/>
              </a:pPr>
              <a:t>2025</a:t>
            </a:fld>
            <a:endParaRPr lang="zh-CN" altLang="en-US" sz="1400" dirty="0"/>
          </a:p>
        </p:txBody>
      </p:sp>
      <p:sp>
        <p:nvSpPr>
          <p:cNvPr id="57" name="矩形 56">
            <a:extLst>
              <a:ext uri="{FF2B5EF4-FFF2-40B4-BE49-F238E27FC236}">
                <a16:creationId xmlns:a16="http://schemas.microsoft.com/office/drawing/2014/main" id="{F4A10366-C346-4430-58FC-D0EE59B7C7BC}"/>
              </a:ext>
            </a:extLst>
          </p:cNvPr>
          <p:cNvSpPr/>
          <p:nvPr>
            <p:custDataLst>
              <p:tags r:id="rId6"/>
            </p:custDataLst>
          </p:nvPr>
        </p:nvSpPr>
        <p:spPr bwMode="auto">
          <a:xfrm>
            <a:off x="9613900" y="1617663"/>
            <a:ext cx="250825" cy="187325"/>
          </a:xfrm>
          <a:prstGeom prst="rect">
            <a:avLst/>
          </a:prstGeom>
          <a:solidFill>
            <a:srgbClr val="003E6A"/>
          </a:solidFill>
          <a:ln w="1905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8224BDC2-A322-1175-071D-238F8DE4A3BE}"/>
              </a:ext>
            </a:extLst>
          </p:cNvPr>
          <p:cNvSpPr/>
          <p:nvPr>
            <p:custDataLst>
              <p:tags r:id="rId7"/>
            </p:custDataLst>
          </p:nvPr>
        </p:nvSpPr>
        <p:spPr bwMode="auto">
          <a:xfrm>
            <a:off x="9613900" y="1871663"/>
            <a:ext cx="250825" cy="187325"/>
          </a:xfrm>
          <a:prstGeom prst="rect">
            <a:avLst/>
          </a:prstGeom>
          <a:solidFill>
            <a:srgbClr val="36746A"/>
          </a:solidFill>
          <a:ln w="1905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a:extLst>
              <a:ext uri="{FF2B5EF4-FFF2-40B4-BE49-F238E27FC236}">
                <a16:creationId xmlns:a16="http://schemas.microsoft.com/office/drawing/2014/main" id="{05884238-976C-5D4F-0DAE-3343FED5A1ED}"/>
              </a:ext>
            </a:extLst>
          </p:cNvPr>
          <p:cNvSpPr/>
          <p:nvPr>
            <p:custDataLst>
              <p:tags r:id="rId8"/>
            </p:custDataLst>
          </p:nvPr>
        </p:nvSpPr>
        <p:spPr bwMode="auto">
          <a:xfrm>
            <a:off x="9613900" y="2125663"/>
            <a:ext cx="250825" cy="187325"/>
          </a:xfrm>
          <a:prstGeom prst="rect">
            <a:avLst/>
          </a:prstGeom>
          <a:solidFill>
            <a:schemeClr val="folHlink"/>
          </a:solidFill>
          <a:ln w="1905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id="{6D415A24-C960-17D4-467B-EF3823F9288C}"/>
              </a:ext>
            </a:extLst>
          </p:cNvPr>
          <p:cNvSpPr/>
          <p:nvPr>
            <p:custDataLst>
              <p:tags r:id="rId9"/>
            </p:custDataLst>
          </p:nvPr>
        </p:nvSpPr>
        <p:spPr bwMode="auto">
          <a:xfrm>
            <a:off x="9613900" y="2379663"/>
            <a:ext cx="250825" cy="187325"/>
          </a:xfrm>
          <a:prstGeom prst="rect">
            <a:avLst/>
          </a:prstGeom>
          <a:solidFill>
            <a:schemeClr val="accent2"/>
          </a:solidFill>
          <a:ln w="1905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占位符 2">
            <a:extLst>
              <a:ext uri="{FF2B5EF4-FFF2-40B4-BE49-F238E27FC236}">
                <a16:creationId xmlns:a16="http://schemas.microsoft.com/office/drawing/2014/main" id="{414CC95A-04E1-2245-6728-1FF6B752B621}"/>
              </a:ext>
            </a:extLst>
          </p:cNvPr>
          <p:cNvSpPr>
            <a:spLocks/>
          </p:cNvSpPr>
          <p:nvPr>
            <p:custDataLst>
              <p:tags r:id="rId10"/>
            </p:custDataLst>
          </p:nvPr>
        </p:nvSpPr>
        <p:spPr bwMode="auto">
          <a:xfrm>
            <a:off x="9915525" y="1628775"/>
            <a:ext cx="35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49590FC-281F-48F4-BDC8-2557E53F42F3}" type="datetime'燃''''''''''''''''''油'''''''''''">
              <a:rPr lang="zh-CN" altLang="en-US" sz="1400" smtClean="0"/>
              <a:pPr/>
              <a:t>燃油</a:t>
            </a:fld>
            <a:endParaRPr lang="zh-CN" altLang="en-US" sz="1400" dirty="0"/>
          </a:p>
        </p:txBody>
      </p:sp>
      <p:sp>
        <p:nvSpPr>
          <p:cNvPr id="5" name="文本占位符 2">
            <a:extLst>
              <a:ext uri="{FF2B5EF4-FFF2-40B4-BE49-F238E27FC236}">
                <a16:creationId xmlns:a16="http://schemas.microsoft.com/office/drawing/2014/main" id="{38A477B2-698C-1189-D99E-EBF28F65BD30}"/>
              </a:ext>
            </a:extLst>
          </p:cNvPr>
          <p:cNvSpPr>
            <a:spLocks/>
          </p:cNvSpPr>
          <p:nvPr>
            <p:custDataLst>
              <p:tags r:id="rId11"/>
            </p:custDataLst>
          </p:nvPr>
        </p:nvSpPr>
        <p:spPr bwMode="auto">
          <a:xfrm>
            <a:off x="9915525" y="1882775"/>
            <a:ext cx="1600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57B2C14-B0DC-47F2-83B3-193A4C31FCDB}" type="datetime'''''''''''''''''''''油''电混''合（非插''电''''''''）'">
              <a:rPr lang="zh-CN" altLang="en-US" sz="1400" smtClean="0"/>
              <a:pPr/>
              <a:t>油电混合（非插电）</a:t>
            </a:fld>
            <a:endParaRPr lang="zh-CN" altLang="en-US" sz="1400" dirty="0"/>
          </a:p>
        </p:txBody>
      </p:sp>
      <p:sp>
        <p:nvSpPr>
          <p:cNvPr id="30" name="文本占位符 2">
            <a:extLst>
              <a:ext uri="{FF2B5EF4-FFF2-40B4-BE49-F238E27FC236}">
                <a16:creationId xmlns:a16="http://schemas.microsoft.com/office/drawing/2014/main" id="{414CC95A-04E1-2245-6728-1FF6B752B621}"/>
              </a:ext>
            </a:extLst>
          </p:cNvPr>
          <p:cNvSpPr>
            <a:spLocks/>
          </p:cNvSpPr>
          <p:nvPr>
            <p:custDataLst>
              <p:tags r:id="rId12"/>
            </p:custDataLst>
          </p:nvPr>
        </p:nvSpPr>
        <p:spPr bwMode="auto">
          <a:xfrm>
            <a:off x="9915525" y="2136775"/>
            <a:ext cx="1422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9C55D29-51B1-40A8-AC5C-C79E1DAE01BA}" type="datetime'''油''''''电混''''''''''''''''''合（''''插''''电''''''''）'''''''''">
              <a:rPr lang="zh-CN" altLang="en-US" sz="1400" smtClean="0"/>
              <a:pPr/>
              <a:t>油电混合（插电）</a:t>
            </a:fld>
            <a:endParaRPr lang="zh-CN" altLang="en-US" sz="1400" dirty="0">
              <a:ea typeface="等线" panose="02010600030101010101" pitchFamily="2" charset="-122"/>
            </a:endParaRPr>
          </a:p>
        </p:txBody>
      </p:sp>
      <p:sp>
        <p:nvSpPr>
          <p:cNvPr id="45" name="文本占位符 2">
            <a:extLst>
              <a:ext uri="{FF2B5EF4-FFF2-40B4-BE49-F238E27FC236}">
                <a16:creationId xmlns:a16="http://schemas.microsoft.com/office/drawing/2014/main" id="{5E02EE25-7B80-12F0-9EF1-C6B1727ABA5E}"/>
              </a:ext>
            </a:extLst>
          </p:cNvPr>
          <p:cNvSpPr>
            <a:spLocks/>
          </p:cNvSpPr>
          <p:nvPr>
            <p:custDataLst>
              <p:tags r:id="rId13"/>
            </p:custDataLst>
          </p:nvPr>
        </p:nvSpPr>
        <p:spPr bwMode="auto">
          <a:xfrm>
            <a:off x="9915525" y="2390775"/>
            <a:ext cx="533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AF12732-4FC9-4282-B639-B79ADB492F1B}" type="datetime'''''''''''''''纯''''电''动'''''''''''''''''''''''''">
              <a:rPr lang="zh-CN" altLang="en-US" sz="1400" smtClean="0"/>
              <a:pPr/>
              <a:t>纯电动</a:t>
            </a:fld>
            <a:endParaRPr lang="zh-CN" altLang="en-US" sz="1400" dirty="0">
              <a:ea typeface="等线" panose="02010600030101010101" pitchFamily="2" charset="-122"/>
            </a:endParaRPr>
          </a:p>
        </p:txBody>
      </p:sp>
      <p:graphicFrame>
        <p:nvGraphicFramePr>
          <p:cNvPr id="106" name="Chart 3">
            <a:extLst>
              <a:ext uri="{FF2B5EF4-FFF2-40B4-BE49-F238E27FC236}">
                <a16:creationId xmlns:a16="http://schemas.microsoft.com/office/drawing/2014/main" id="{43BB0611-79FC-E303-BF71-303BE0C77721}"/>
              </a:ext>
            </a:extLst>
          </p:cNvPr>
          <p:cNvGraphicFramePr/>
          <p:nvPr>
            <p:custDataLst>
              <p:tags r:id="rId14"/>
            </p:custDataLst>
            <p:extLst>
              <p:ext uri="{D42A27DB-BD31-4B8C-83A1-F6EECF244321}">
                <p14:modId xmlns:p14="http://schemas.microsoft.com/office/powerpoint/2010/main" val="1240465882"/>
              </p:ext>
            </p:extLst>
          </p:nvPr>
        </p:nvGraphicFramePr>
        <p:xfrm>
          <a:off x="615950" y="1535113"/>
          <a:ext cx="5843588" cy="2654300"/>
        </p:xfrm>
        <a:graphic>
          <a:graphicData uri="http://schemas.openxmlformats.org/drawingml/2006/chart">
            <c:chart xmlns:c="http://schemas.openxmlformats.org/drawingml/2006/chart" xmlns:r="http://schemas.openxmlformats.org/officeDocument/2006/relationships" r:id="rId32"/>
          </a:graphicData>
        </a:graphic>
      </p:graphicFrame>
      <p:sp>
        <p:nvSpPr>
          <p:cNvPr id="67" name="文本占位符 2">
            <a:extLst>
              <a:ext uri="{FF2B5EF4-FFF2-40B4-BE49-F238E27FC236}">
                <a16:creationId xmlns:a16="http://schemas.microsoft.com/office/drawing/2014/main" id="{AA5B4806-61BD-4FAE-B977-245C646C5C5E}"/>
              </a:ext>
            </a:extLst>
          </p:cNvPr>
          <p:cNvSpPr>
            <a:spLocks/>
          </p:cNvSpPr>
          <p:nvPr>
            <p:custDataLst>
              <p:tags r:id="rId15"/>
            </p:custDataLst>
          </p:nvPr>
        </p:nvSpPr>
        <p:spPr bwMode="gray">
          <a:xfrm>
            <a:off x="835025" y="3760788"/>
            <a:ext cx="638175" cy="165100"/>
          </a:xfrm>
          <a:prstGeom prst="rect">
            <a:avLst/>
          </a:prstGeom>
          <a:solidFill>
            <a:srgbClr val="003E6A"/>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B51CB16-C3AC-4207-BD19-ADD41482B254}" type="datetime'69''''''.''''8''万''''''辆'''''''''''''''">
              <a:rPr lang="zh-CN" altLang="en-US" sz="1200" b="1" smtClean="0">
                <a:solidFill>
                  <a:schemeClr val="bg1"/>
                </a:solidFill>
              </a:rPr>
              <a:pPr marL="0" lvl="0" indent="0" algn="ctr">
                <a:spcBef>
                  <a:spcPct val="0"/>
                </a:spcBef>
                <a:spcAft>
                  <a:spcPct val="0"/>
                </a:spcAft>
                <a:buNone/>
              </a:pPr>
              <a:t>69.8万辆</a:t>
            </a:fld>
            <a:endParaRPr lang="zh-CN" altLang="en-US" sz="1200" b="1" dirty="0">
              <a:solidFill>
                <a:schemeClr val="bg1"/>
              </a:solidFill>
              <a:ea typeface="等线" panose="02010600030101010101" pitchFamily="2" charset="-122"/>
            </a:endParaRPr>
          </a:p>
        </p:txBody>
      </p:sp>
      <p:sp>
        <p:nvSpPr>
          <p:cNvPr id="69" name="文本占位符 2">
            <a:extLst>
              <a:ext uri="{FF2B5EF4-FFF2-40B4-BE49-F238E27FC236}">
                <a16:creationId xmlns:a16="http://schemas.microsoft.com/office/drawing/2014/main" id="{3861C023-37A4-45F6-9056-EE32C2F095D6}"/>
              </a:ext>
            </a:extLst>
          </p:cNvPr>
          <p:cNvSpPr>
            <a:spLocks/>
          </p:cNvSpPr>
          <p:nvPr>
            <p:custDataLst>
              <p:tags r:id="rId16"/>
            </p:custDataLst>
          </p:nvPr>
        </p:nvSpPr>
        <p:spPr bwMode="gray">
          <a:xfrm>
            <a:off x="1300163" y="2779713"/>
            <a:ext cx="722313" cy="165100"/>
          </a:xfrm>
          <a:prstGeom prst="rect">
            <a:avLst/>
          </a:prstGeom>
          <a:solidFill>
            <a:srgbClr val="8AAFC0"/>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06B2B5D-F95E-4207-84C2-B755D1DF965A}" type="datetime'''''''''''''''3''29.''''7万''''''''''''''''''''''''''''''辆'''''">
              <a:rPr lang="zh-CN" altLang="en-US" sz="1200" b="1" smtClean="0">
                <a:effectLst/>
              </a:rPr>
              <a:pPr marL="0" lvl="0" indent="0" algn="ctr">
                <a:spcBef>
                  <a:spcPct val="0"/>
                </a:spcBef>
                <a:spcAft>
                  <a:spcPct val="0"/>
                </a:spcAft>
                <a:buNone/>
              </a:pPr>
              <a:t>329.7万辆</a:t>
            </a:fld>
            <a:endParaRPr lang="zh-CN" altLang="en-US" sz="1200" b="1" dirty="0">
              <a:ea typeface="等线" panose="02010600030101010101" pitchFamily="2" charset="-122"/>
            </a:endParaRPr>
          </a:p>
        </p:txBody>
      </p:sp>
      <p:sp>
        <p:nvSpPr>
          <p:cNvPr id="75" name="文本占位符 2">
            <a:extLst>
              <a:ext uri="{FF2B5EF4-FFF2-40B4-BE49-F238E27FC236}">
                <a16:creationId xmlns:a16="http://schemas.microsoft.com/office/drawing/2014/main" id="{414CC95A-04E1-2245-6728-1FF6B752B621}"/>
              </a:ext>
            </a:extLst>
          </p:cNvPr>
          <p:cNvSpPr>
            <a:spLocks/>
          </p:cNvSpPr>
          <p:nvPr>
            <p:custDataLst>
              <p:tags r:id="rId17"/>
            </p:custDataLst>
          </p:nvPr>
        </p:nvSpPr>
        <p:spPr bwMode="auto">
          <a:xfrm>
            <a:off x="1222375" y="4248150"/>
            <a:ext cx="3683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B86658B-0CD0-4B3E-BE75-3BCC9E286430}" type="datetime'''''''''''''''''''''''''''''''''燃油'''''''''''''''''''''''''">
              <a:rPr lang="zh-CN" altLang="en-US" sz="1400" smtClean="0"/>
              <a:pPr marL="0" lvl="0" indent="0" algn="ctr">
                <a:spcBef>
                  <a:spcPct val="0"/>
                </a:spcBef>
                <a:spcAft>
                  <a:spcPct val="0"/>
                </a:spcAft>
                <a:buNone/>
              </a:pPr>
              <a:t>燃油</a:t>
            </a:fld>
            <a:endParaRPr lang="zh-CN" altLang="en-US" sz="1400" dirty="0"/>
          </a:p>
        </p:txBody>
      </p:sp>
      <p:sp useBgFill="1">
        <p:nvSpPr>
          <p:cNvPr id="70" name="文本占位符 2">
            <a:extLst>
              <a:ext uri="{FF2B5EF4-FFF2-40B4-BE49-F238E27FC236}">
                <a16:creationId xmlns:a16="http://schemas.microsoft.com/office/drawing/2014/main" id="{CCD62663-EB72-4D0F-B93D-CA7BDA7A1B99}"/>
              </a:ext>
            </a:extLst>
          </p:cNvPr>
          <p:cNvSpPr>
            <a:spLocks/>
          </p:cNvSpPr>
          <p:nvPr>
            <p:custDataLst>
              <p:tags r:id="rId18"/>
            </p:custDataLst>
          </p:nvPr>
        </p:nvSpPr>
        <p:spPr bwMode="gray">
          <a:xfrm>
            <a:off x="2390775" y="4024313"/>
            <a:ext cx="365125" cy="165100"/>
          </a:xfrm>
          <a:prstGeom prst="rect">
            <a:avLst/>
          </a:prstGeom>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200" b="1" dirty="0">
                <a:effectLst/>
                <a:ea typeface="等线" panose="02010600030101010101" pitchFamily="2" charset="-122"/>
              </a:rPr>
              <a:t>73</a:t>
            </a:r>
            <a:r>
              <a:rPr lang="zh-CN" altLang="en-US" sz="1200" b="1" dirty="0">
                <a:effectLst/>
                <a:ea typeface="等线" panose="02010600030101010101" pitchFamily="2" charset="-122"/>
              </a:rPr>
              <a:t>辆</a:t>
            </a:r>
            <a:endParaRPr lang="zh-CN" altLang="en-US" sz="1200" b="1" dirty="0">
              <a:ea typeface="等线" panose="02010600030101010101" pitchFamily="2" charset="-122"/>
            </a:endParaRPr>
          </a:p>
        </p:txBody>
      </p:sp>
      <p:sp>
        <p:nvSpPr>
          <p:cNvPr id="71" name="文本占位符 2">
            <a:extLst>
              <a:ext uri="{FF2B5EF4-FFF2-40B4-BE49-F238E27FC236}">
                <a16:creationId xmlns:a16="http://schemas.microsoft.com/office/drawing/2014/main" id="{75C68385-7360-4623-8AC4-4BD1650D85BE}"/>
              </a:ext>
            </a:extLst>
          </p:cNvPr>
          <p:cNvSpPr>
            <a:spLocks/>
          </p:cNvSpPr>
          <p:nvPr>
            <p:custDataLst>
              <p:tags r:id="rId19"/>
            </p:custDataLst>
          </p:nvPr>
        </p:nvSpPr>
        <p:spPr bwMode="gray">
          <a:xfrm>
            <a:off x="2762250" y="3830638"/>
            <a:ext cx="638175" cy="165100"/>
          </a:xfrm>
          <a:prstGeom prst="rect">
            <a:avLst/>
          </a:prstGeom>
          <a:solidFill>
            <a:srgbClr val="9AB9B4"/>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9957EB1-66E9-4EF5-8C9A-2BE7E2B71598}" type="datetime'5''1.''''''''''''''''''''2万''辆'''''''''''''''''''''''''''''''">
              <a:rPr lang="zh-CN" altLang="en-US" sz="1200" b="1" smtClean="0"/>
              <a:pPr marL="0" lvl="0" indent="0" algn="ctr">
                <a:spcBef>
                  <a:spcPct val="0"/>
                </a:spcBef>
                <a:spcAft>
                  <a:spcPct val="0"/>
                </a:spcAft>
                <a:buNone/>
              </a:pPr>
              <a:t>51.2万辆</a:t>
            </a:fld>
            <a:endParaRPr lang="zh-CN" altLang="en-US" sz="1200" b="1" dirty="0">
              <a:ea typeface="等线" panose="02010600030101010101" pitchFamily="2" charset="-122"/>
            </a:endParaRPr>
          </a:p>
        </p:txBody>
      </p:sp>
      <p:sp>
        <p:nvSpPr>
          <p:cNvPr id="7" name="文本占位符 2">
            <a:extLst>
              <a:ext uri="{FF2B5EF4-FFF2-40B4-BE49-F238E27FC236}">
                <a16:creationId xmlns:a16="http://schemas.microsoft.com/office/drawing/2014/main" id="{168FDC2C-668B-3042-D8E9-BCF6D5E5C6DD}"/>
              </a:ext>
            </a:extLst>
          </p:cNvPr>
          <p:cNvSpPr>
            <a:spLocks/>
          </p:cNvSpPr>
          <p:nvPr>
            <p:custDataLst>
              <p:tags r:id="rId20"/>
            </p:custDataLst>
          </p:nvPr>
        </p:nvSpPr>
        <p:spPr bwMode="auto">
          <a:xfrm>
            <a:off x="2376488" y="4248150"/>
            <a:ext cx="901700"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7A5DA6D-EE15-4CAE-8C4F-31FE1BC549B9}" type="datetime'''''''''''油''''''''''电''''混合''''''（''''非''''''''''插''''''电）'''">
              <a:rPr lang="zh-CN" altLang="en-US" sz="1400" smtClean="0"/>
              <a:pPr marL="0" lvl="0" indent="0" algn="ctr">
                <a:spcBef>
                  <a:spcPct val="0"/>
                </a:spcBef>
                <a:spcAft>
                  <a:spcPct val="0"/>
                </a:spcAft>
                <a:buNone/>
              </a:pPr>
              <a:t>油电混合（非插电）</a:t>
            </a:fld>
            <a:endParaRPr lang="zh-CN" altLang="en-US" sz="1400" dirty="0"/>
          </a:p>
        </p:txBody>
      </p:sp>
      <p:sp>
        <p:nvSpPr>
          <p:cNvPr id="72" name="文本占位符 2">
            <a:extLst>
              <a:ext uri="{FF2B5EF4-FFF2-40B4-BE49-F238E27FC236}">
                <a16:creationId xmlns:a16="http://schemas.microsoft.com/office/drawing/2014/main" id="{A11E04AC-3E94-4059-A07F-2BF98A556285}"/>
              </a:ext>
            </a:extLst>
          </p:cNvPr>
          <p:cNvSpPr>
            <a:spLocks/>
          </p:cNvSpPr>
          <p:nvPr>
            <p:custDataLst>
              <p:tags r:id="rId21"/>
            </p:custDataLst>
          </p:nvPr>
        </p:nvSpPr>
        <p:spPr bwMode="gray">
          <a:xfrm>
            <a:off x="3727450" y="4022725"/>
            <a:ext cx="533400" cy="165100"/>
          </a:xfrm>
          <a:prstGeom prst="rect">
            <a:avLst/>
          </a:prstGeom>
          <a:solidFill>
            <a:schemeClr val="folHlink"/>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200" b="1" dirty="0">
                <a:solidFill>
                  <a:schemeClr val="bg1"/>
                </a:solidFill>
                <a:effectLst/>
                <a:ea typeface="等线" panose="02010600030101010101" pitchFamily="2" charset="-122"/>
              </a:rPr>
              <a:t>4458</a:t>
            </a:r>
            <a:r>
              <a:rPr lang="zh-CN" altLang="en-US" sz="1200" b="1" dirty="0">
                <a:solidFill>
                  <a:schemeClr val="bg1"/>
                </a:solidFill>
                <a:effectLst/>
                <a:ea typeface="等线" panose="02010600030101010101" pitchFamily="2" charset="-122"/>
              </a:rPr>
              <a:t>辆</a:t>
            </a:r>
            <a:endParaRPr lang="zh-CN" altLang="en-US" sz="1200" b="1" dirty="0">
              <a:solidFill>
                <a:schemeClr val="bg1"/>
              </a:solidFill>
              <a:ea typeface="等线" panose="02010600030101010101" pitchFamily="2" charset="-122"/>
            </a:endParaRPr>
          </a:p>
        </p:txBody>
      </p:sp>
      <p:sp>
        <p:nvSpPr>
          <p:cNvPr id="73" name="文本占位符 2">
            <a:extLst>
              <a:ext uri="{FF2B5EF4-FFF2-40B4-BE49-F238E27FC236}">
                <a16:creationId xmlns:a16="http://schemas.microsoft.com/office/drawing/2014/main" id="{08AA3587-0FA1-4F0C-876B-C6395DCDBD26}"/>
              </a:ext>
            </a:extLst>
          </p:cNvPr>
          <p:cNvSpPr>
            <a:spLocks/>
          </p:cNvSpPr>
          <p:nvPr>
            <p:custDataLst>
              <p:tags r:id="rId22"/>
            </p:custDataLst>
          </p:nvPr>
        </p:nvSpPr>
        <p:spPr bwMode="gray">
          <a:xfrm>
            <a:off x="4140200" y="3605213"/>
            <a:ext cx="722313" cy="165100"/>
          </a:xfrm>
          <a:prstGeom prst="rect">
            <a:avLst/>
          </a:prstGeom>
          <a:solidFill>
            <a:srgbClr val="CD8FB3"/>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04DEFF7-5F9D-4B3C-8B24-54F3D47A293D}" type="datetime'''''''''''''1''''''''''''''1''0.''7''''''''''万辆'''''''">
              <a:rPr lang="zh-CN" altLang="en-US" sz="1200" b="1" smtClean="0">
                <a:effectLst/>
              </a:rPr>
              <a:pPr marL="0" lvl="0" indent="0" algn="ctr">
                <a:spcBef>
                  <a:spcPct val="0"/>
                </a:spcBef>
                <a:spcAft>
                  <a:spcPct val="0"/>
                </a:spcAft>
                <a:buNone/>
              </a:pPr>
              <a:t>110.7万辆</a:t>
            </a:fld>
            <a:endParaRPr lang="zh-CN" altLang="en-US" sz="1200" b="1" dirty="0">
              <a:ea typeface="等线" panose="02010600030101010101" pitchFamily="2" charset="-122"/>
            </a:endParaRPr>
          </a:p>
        </p:txBody>
      </p:sp>
      <p:sp>
        <p:nvSpPr>
          <p:cNvPr id="11" name="文本占位符 2">
            <a:extLst>
              <a:ext uri="{FF2B5EF4-FFF2-40B4-BE49-F238E27FC236}">
                <a16:creationId xmlns:a16="http://schemas.microsoft.com/office/drawing/2014/main" id="{BBCC1002-CB7B-A587-2FAD-545A2E411ACF}"/>
              </a:ext>
            </a:extLst>
          </p:cNvPr>
          <p:cNvSpPr>
            <a:spLocks/>
          </p:cNvSpPr>
          <p:nvPr>
            <p:custDataLst>
              <p:tags r:id="rId23"/>
            </p:custDataLst>
          </p:nvPr>
        </p:nvSpPr>
        <p:spPr bwMode="auto">
          <a:xfrm>
            <a:off x="3884613" y="4248150"/>
            <a:ext cx="723900"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6569454-CDA8-4751-8272-B9BA7441A770}" type="datetime'''油''''''''''电混''''''''''合''''''''（''''''插''''''电''）'''''">
              <a:rPr lang="zh-CN" altLang="en-US" sz="1400" smtClean="0"/>
              <a:pPr marL="0" lvl="0" indent="0" algn="ctr">
                <a:spcBef>
                  <a:spcPct val="0"/>
                </a:spcBef>
                <a:spcAft>
                  <a:spcPct val="0"/>
                </a:spcAft>
                <a:buNone/>
              </a:pPr>
              <a:t>油电混合（插电）</a:t>
            </a:fld>
            <a:endParaRPr lang="zh-CN" altLang="en-US" sz="1400" dirty="0"/>
          </a:p>
        </p:txBody>
      </p:sp>
      <p:sp>
        <p:nvSpPr>
          <p:cNvPr id="74" name="文本占位符 2">
            <a:extLst>
              <a:ext uri="{FF2B5EF4-FFF2-40B4-BE49-F238E27FC236}">
                <a16:creationId xmlns:a16="http://schemas.microsoft.com/office/drawing/2014/main" id="{6077FD03-D55F-45EF-8755-8F604D51B3C5}"/>
              </a:ext>
            </a:extLst>
          </p:cNvPr>
          <p:cNvSpPr>
            <a:spLocks/>
          </p:cNvSpPr>
          <p:nvPr>
            <p:custDataLst>
              <p:tags r:id="rId24"/>
            </p:custDataLst>
          </p:nvPr>
        </p:nvSpPr>
        <p:spPr bwMode="gray">
          <a:xfrm>
            <a:off x="5094288" y="3970338"/>
            <a:ext cx="638175"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0EAA742-767E-43FD-8A39-7AC1BC944D4F}" type="datetime'''''''1''4''.''''2''''万''''''''''''''''''''''''''''辆'''''''">
              <a:rPr lang="zh-CN" altLang="en-US" sz="1200" b="1" smtClean="0">
                <a:solidFill>
                  <a:schemeClr val="bg1"/>
                </a:solidFill>
                <a:effectLst/>
              </a:rPr>
              <a:pPr marL="0" lvl="0" indent="0" algn="ctr">
                <a:spcBef>
                  <a:spcPct val="0"/>
                </a:spcBef>
                <a:spcAft>
                  <a:spcPct val="0"/>
                </a:spcAft>
                <a:buNone/>
              </a:pPr>
              <a:t>14.2万辆</a:t>
            </a:fld>
            <a:endParaRPr lang="zh-CN" altLang="en-US" sz="1200" b="1" dirty="0">
              <a:solidFill>
                <a:schemeClr val="bg1"/>
              </a:solidFill>
              <a:ea typeface="等线" panose="02010600030101010101" pitchFamily="2" charset="-122"/>
            </a:endParaRPr>
          </a:p>
        </p:txBody>
      </p:sp>
      <p:sp>
        <p:nvSpPr>
          <p:cNvPr id="76" name="文本占位符 2">
            <a:extLst>
              <a:ext uri="{FF2B5EF4-FFF2-40B4-BE49-F238E27FC236}">
                <a16:creationId xmlns:a16="http://schemas.microsoft.com/office/drawing/2014/main" id="{AEB8DB2E-DADD-4D56-B9DD-40486ACF2F0D}"/>
              </a:ext>
            </a:extLst>
          </p:cNvPr>
          <p:cNvSpPr>
            <a:spLocks/>
          </p:cNvSpPr>
          <p:nvPr>
            <p:custDataLst>
              <p:tags r:id="rId25"/>
            </p:custDataLst>
          </p:nvPr>
        </p:nvSpPr>
        <p:spPr bwMode="gray">
          <a:xfrm>
            <a:off x="5559425" y="3187700"/>
            <a:ext cx="722313" cy="165100"/>
          </a:xfrm>
          <a:prstGeom prst="rect">
            <a:avLst/>
          </a:prstGeom>
          <a:solidFill>
            <a:srgbClr val="DFAB90"/>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24DCD2D-3A9A-44A0-B9B6-68D0FFC39190}" type="datetime'''''''''''''''2''''''''''''''21''''''''''''.''''''''''''6万辆'''">
              <a:rPr lang="zh-CN" altLang="en-US" sz="1200" b="1" smtClean="0">
                <a:effectLst/>
              </a:rPr>
              <a:pPr marL="0" lvl="0" indent="0" algn="ctr">
                <a:spcBef>
                  <a:spcPct val="0"/>
                </a:spcBef>
                <a:spcAft>
                  <a:spcPct val="0"/>
                </a:spcAft>
                <a:buNone/>
              </a:pPr>
              <a:t>221.6万辆</a:t>
            </a:fld>
            <a:endParaRPr lang="zh-CN" altLang="en-US" sz="1200" b="1" dirty="0">
              <a:ea typeface="等线" panose="02010600030101010101" pitchFamily="2" charset="-122"/>
            </a:endParaRPr>
          </a:p>
        </p:txBody>
      </p:sp>
      <p:sp>
        <p:nvSpPr>
          <p:cNvPr id="84" name="文本占位符 2">
            <a:extLst>
              <a:ext uri="{FF2B5EF4-FFF2-40B4-BE49-F238E27FC236}">
                <a16:creationId xmlns:a16="http://schemas.microsoft.com/office/drawing/2014/main" id="{01D30E40-298D-4E11-2E65-3B7ED4A89918}"/>
              </a:ext>
            </a:extLst>
          </p:cNvPr>
          <p:cNvSpPr>
            <a:spLocks/>
          </p:cNvSpPr>
          <p:nvPr>
            <p:custDataLst>
              <p:tags r:id="rId26"/>
            </p:custDataLst>
          </p:nvPr>
        </p:nvSpPr>
        <p:spPr bwMode="auto">
          <a:xfrm>
            <a:off x="5392738" y="4248150"/>
            <a:ext cx="5461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DD07D86-5469-4495-948B-DF3DA63BA60D}" type="datetime'''''''''''''''''''''''''''''''''纯''电''''''''''动'''''''">
              <a:rPr lang="zh-CN" altLang="en-US" sz="1400" smtClean="0"/>
              <a:pPr marL="0" lvl="0" indent="0" algn="ctr">
                <a:spcBef>
                  <a:spcPct val="0"/>
                </a:spcBef>
                <a:spcAft>
                  <a:spcPct val="0"/>
                </a:spcAft>
                <a:buNone/>
              </a:pPr>
              <a:t>纯电动</a:t>
            </a:fld>
            <a:endParaRPr lang="zh-CN" altLang="en-US" sz="1400" dirty="0"/>
          </a:p>
        </p:txBody>
      </p:sp>
      <p:sp>
        <p:nvSpPr>
          <p:cNvPr id="98" name="文本框 97">
            <a:extLst>
              <a:ext uri="{FF2B5EF4-FFF2-40B4-BE49-F238E27FC236}">
                <a16:creationId xmlns:a16="http://schemas.microsoft.com/office/drawing/2014/main" id="{56DD90B9-55BD-91E0-D813-1B7FC69E0BEC}"/>
              </a:ext>
            </a:extLst>
          </p:cNvPr>
          <p:cNvSpPr txBox="1"/>
          <p:nvPr/>
        </p:nvSpPr>
        <p:spPr>
          <a:xfrm>
            <a:off x="669038" y="4711418"/>
            <a:ext cx="4932456" cy="246221"/>
          </a:xfrm>
          <a:prstGeom prst="rect">
            <a:avLst/>
          </a:prstGeom>
          <a:noFill/>
        </p:spPr>
        <p:txBody>
          <a:bodyPr wrap="square">
            <a:spAutoFit/>
          </a:bodyPr>
          <a:lstStyle/>
          <a:p>
            <a:r>
              <a:rPr lang="zh-CN" altLang="en-US" sz="1000" dirty="0">
                <a:latin typeface="楷体" panose="02010609060101010101" pitchFamily="49" charset="-122"/>
                <a:ea typeface="楷体" panose="02010609060101010101" pitchFamily="49" charset="-122"/>
              </a:rPr>
              <a:t>注：“</a:t>
            </a:r>
            <a:r>
              <a:rPr lang="en-US" altLang="zh-CN" sz="1000" dirty="0">
                <a:latin typeface="楷体" panose="02010609060101010101" pitchFamily="49" charset="-122"/>
                <a:ea typeface="楷体" panose="02010609060101010101" pitchFamily="49" charset="-122"/>
              </a:rPr>
              <a:t>2018</a:t>
            </a:r>
            <a:r>
              <a:rPr lang="zh-CN" altLang="en-US" sz="1000" dirty="0">
                <a:latin typeface="楷体" panose="02010609060101010101" pitchFamily="49" charset="-122"/>
                <a:ea typeface="楷体" panose="02010609060101010101" pitchFamily="49" charset="-122"/>
              </a:rPr>
              <a:t>年出口量”（深色柱）和 “</a:t>
            </a:r>
            <a:r>
              <a:rPr lang="en-US" altLang="zh-CN" sz="1000" dirty="0">
                <a:latin typeface="楷体" panose="02010609060101010101" pitchFamily="49" charset="-122"/>
                <a:ea typeface="楷体" panose="02010609060101010101" pitchFamily="49" charset="-122"/>
              </a:rPr>
              <a:t>2025</a:t>
            </a:r>
            <a:r>
              <a:rPr lang="zh-CN" altLang="en-US" sz="1000" dirty="0">
                <a:latin typeface="楷体" panose="02010609060101010101" pitchFamily="49" charset="-122"/>
                <a:ea typeface="楷体" panose="02010609060101010101" pitchFamily="49" charset="-122"/>
              </a:rPr>
              <a:t>年出口量”（浅色柱）</a:t>
            </a:r>
          </a:p>
        </p:txBody>
      </p:sp>
      <p:sp>
        <p:nvSpPr>
          <p:cNvPr id="110" name="文本框 109">
            <a:extLst>
              <a:ext uri="{FF2B5EF4-FFF2-40B4-BE49-F238E27FC236}">
                <a16:creationId xmlns:a16="http://schemas.microsoft.com/office/drawing/2014/main" id="{683BCD36-7FA0-5DD6-0019-5E0AD3A6587F}"/>
              </a:ext>
            </a:extLst>
          </p:cNvPr>
          <p:cNvSpPr txBox="1"/>
          <p:nvPr/>
        </p:nvSpPr>
        <p:spPr>
          <a:xfrm>
            <a:off x="669038" y="5019336"/>
            <a:ext cx="5790500" cy="338554"/>
          </a:xfrm>
          <a:prstGeom prst="rect">
            <a:avLst/>
          </a:prstGeom>
          <a:noFill/>
        </p:spPr>
        <p:txBody>
          <a:bodyPr wrap="square" rtlCol="0">
            <a:spAutoFit/>
          </a:bodyPr>
          <a:lstStyle/>
          <a:p>
            <a:pPr algn="ctr"/>
            <a:r>
              <a:rPr lang="zh-CN" altLang="en-US" sz="1600" b="1" dirty="0"/>
              <a:t>不同动力模式乘用车出口量结构变化（</a:t>
            </a:r>
            <a:r>
              <a:rPr lang="en-US" altLang="zh-CN" sz="1600" b="1" dirty="0"/>
              <a:t>2018 VS 2025</a:t>
            </a:r>
            <a:r>
              <a:rPr lang="zh-CN" altLang="en-US" sz="1600" b="1" dirty="0"/>
              <a:t>）</a:t>
            </a:r>
            <a:endParaRPr lang="zh-CN" altLang="en-US" sz="1600" dirty="0"/>
          </a:p>
        </p:txBody>
      </p:sp>
    </p:spTree>
    <p:extLst>
      <p:ext uri="{BB962C8B-B14F-4D97-AF65-F5344CB8AC3E}">
        <p14:creationId xmlns:p14="http://schemas.microsoft.com/office/powerpoint/2010/main" val="1273506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5D5E5-6BD9-3DB7-513B-73CFAF7DB760}"/>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69742A31-2D47-780B-EDFE-37F24F89EA79}"/>
              </a:ext>
            </a:extLst>
          </p:cNvPr>
          <p:cNvGraphicFramePr>
            <a:graphicFrameLocks/>
          </p:cNvGraphicFramePr>
          <p:nvPr>
            <p:custDataLst>
              <p:tags r:id="rId1"/>
            </p:custDataLst>
            <p:extLst>
              <p:ext uri="{D42A27DB-BD31-4B8C-83A1-F6EECF244321}">
                <p14:modId xmlns:p14="http://schemas.microsoft.com/office/powerpoint/2010/main" val="1714405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17" imgW="469" imgH="469" progId="TCLayout.ActiveDocument.1">
                  <p:embed/>
                </p:oleObj>
              </mc:Choice>
              <mc:Fallback>
                <p:oleObj name="think-cell 幻灯片" r:id="rId17" imgW="469" imgH="469" progId="TCLayout.ActiveDocument.1">
                  <p:embed/>
                  <p:pic>
                    <p:nvPicPr>
                      <p:cNvPr id="15" name="think-cell data - do not delete" hidden="1">
                        <a:extLst>
                          <a:ext uri="{FF2B5EF4-FFF2-40B4-BE49-F238E27FC236}">
                            <a16:creationId xmlns:a16="http://schemas.microsoft.com/office/drawing/2014/main" id="{FF6E3DEB-9DA9-A315-5FEC-71A172D00FD9}"/>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3" name="文本框 2">
            <a:extLst>
              <a:ext uri="{FF2B5EF4-FFF2-40B4-BE49-F238E27FC236}">
                <a16:creationId xmlns:a16="http://schemas.microsoft.com/office/drawing/2014/main" id="{003C5D88-C3DF-2415-E38A-7CB9E477F8E0}"/>
              </a:ext>
            </a:extLst>
          </p:cNvPr>
          <p:cNvSpPr txBox="1"/>
          <p:nvPr/>
        </p:nvSpPr>
        <p:spPr>
          <a:xfrm>
            <a:off x="977600" y="490376"/>
            <a:ext cx="6875481" cy="493084"/>
          </a:xfrm>
          <a:prstGeom prst="rect">
            <a:avLst/>
          </a:prstGeom>
          <a:noFill/>
        </p:spPr>
        <p:txBody>
          <a:bodyPr wrap="square">
            <a:spAutoFit/>
          </a:bodyPr>
          <a:lstStyle/>
          <a:p>
            <a:pPr>
              <a:lnSpc>
                <a:spcPct val="115000"/>
              </a:lnSpc>
              <a:spcAft>
                <a:spcPts val="800"/>
              </a:spcAft>
            </a:pPr>
            <a:r>
              <a:rPr lang="zh-CN" altLang="zh-CN" sz="2400" b="1" kern="100" dirty="0">
                <a:latin typeface="等线" panose="02010600030101010101" pitchFamily="2" charset="-122"/>
                <a:ea typeface="等线" panose="02010600030101010101" pitchFamily="2" charset="-122"/>
                <a:cs typeface="Times New Roman" panose="02020603050405020304" pitchFamily="18" charset="0"/>
              </a:rPr>
              <a:t>不同动力方式出口情况</a:t>
            </a:r>
            <a:r>
              <a:rPr lang="en-US" altLang="zh-CN" sz="2400" b="1" kern="100" dirty="0">
                <a:latin typeface="等线" panose="02010600030101010101" pitchFamily="2" charset="-122"/>
                <a:ea typeface="等线" panose="02010600030101010101" pitchFamily="2" charset="-122"/>
                <a:cs typeface="Times New Roman" panose="02020603050405020304" pitchFamily="18" charset="0"/>
              </a:rPr>
              <a:t>—— </a:t>
            </a:r>
            <a:r>
              <a:rPr lang="zh-CN" altLang="en-US" sz="2400" b="1" kern="100" dirty="0">
                <a:latin typeface="等线" panose="02010600030101010101" pitchFamily="2" charset="-122"/>
                <a:ea typeface="等线" panose="02010600030101010101" pitchFamily="2" charset="-122"/>
                <a:cs typeface="Times New Roman" panose="02020603050405020304" pitchFamily="18" charset="0"/>
              </a:rPr>
              <a:t>出口额</a:t>
            </a:r>
          </a:p>
        </p:txBody>
      </p:sp>
      <p:sp>
        <p:nvSpPr>
          <p:cNvPr id="63" name="文本框 62">
            <a:extLst>
              <a:ext uri="{FF2B5EF4-FFF2-40B4-BE49-F238E27FC236}">
                <a16:creationId xmlns:a16="http://schemas.microsoft.com/office/drawing/2014/main" id="{252B1FFD-FEF8-4624-F94F-11360016F836}"/>
              </a:ext>
            </a:extLst>
          </p:cNvPr>
          <p:cNvSpPr txBox="1"/>
          <p:nvPr/>
        </p:nvSpPr>
        <p:spPr>
          <a:xfrm>
            <a:off x="7087570" y="2593051"/>
            <a:ext cx="4170010" cy="2030812"/>
          </a:xfrm>
          <a:prstGeom prst="rect">
            <a:avLst/>
          </a:prstGeom>
          <a:noFill/>
        </p:spPr>
        <p:txBody>
          <a:bodyPr wrap="square">
            <a:spAutoFit/>
          </a:bodyPr>
          <a:lstStyle/>
          <a:p>
            <a:pPr algn="just">
              <a:lnSpc>
                <a:spcPct val="130000"/>
              </a:lnSpc>
            </a:pPr>
            <a:r>
              <a:rPr lang="en-US" altLang="zh-CN" sz="1400" dirty="0"/>
              <a:t>2018-2025 </a:t>
            </a:r>
            <a:r>
              <a:rPr lang="zh-CN" altLang="en-US" sz="1400" dirty="0"/>
              <a:t>年，中国乘用车出口额的动力结构迎来颠覆性重构：燃油车出口额虽有增长，但以纯电动、插电混动为代表的新能源车型出口额实现爆发式跃升，从 </a:t>
            </a:r>
            <a:r>
              <a:rPr lang="en-US" altLang="zh-CN" sz="1400" dirty="0"/>
              <a:t>2018 </a:t>
            </a:r>
            <a:r>
              <a:rPr lang="zh-CN" altLang="en-US" sz="1400" dirty="0"/>
              <a:t>年合计仅约 </a:t>
            </a:r>
            <a:r>
              <a:rPr lang="en-US" altLang="zh-CN" sz="1400" dirty="0"/>
              <a:t>3 </a:t>
            </a:r>
            <a:r>
              <a:rPr lang="zh-CN" altLang="en-US" sz="1400" dirty="0"/>
              <a:t>亿美元，到 </a:t>
            </a:r>
            <a:r>
              <a:rPr lang="en-US" altLang="zh-CN" sz="1400" dirty="0"/>
              <a:t>2025 </a:t>
            </a:r>
            <a:r>
              <a:rPr lang="zh-CN" altLang="en-US" sz="1400" dirty="0"/>
              <a:t>年合计超 </a:t>
            </a:r>
            <a:r>
              <a:rPr lang="en-US" altLang="zh-CN" sz="1400" dirty="0"/>
              <a:t>580 </a:t>
            </a:r>
            <a:r>
              <a:rPr lang="zh-CN" altLang="en-US" sz="1400" dirty="0"/>
              <a:t>亿美元，成为拉动汽车出口额高速增长的绝对主力，充分彰显了中国新能源汽车在全球市场的价值竞争力。</a:t>
            </a:r>
          </a:p>
        </p:txBody>
      </p:sp>
      <p:sp>
        <p:nvSpPr>
          <p:cNvPr id="98" name="文本框 97">
            <a:extLst>
              <a:ext uri="{FF2B5EF4-FFF2-40B4-BE49-F238E27FC236}">
                <a16:creationId xmlns:a16="http://schemas.microsoft.com/office/drawing/2014/main" id="{E2C779E3-BC18-7162-7E0C-25434C9C67DD}"/>
              </a:ext>
            </a:extLst>
          </p:cNvPr>
          <p:cNvSpPr txBox="1"/>
          <p:nvPr/>
        </p:nvSpPr>
        <p:spPr>
          <a:xfrm>
            <a:off x="961185" y="4941888"/>
            <a:ext cx="4932456" cy="307777"/>
          </a:xfrm>
          <a:prstGeom prst="rect">
            <a:avLst/>
          </a:prstGeom>
          <a:noFill/>
        </p:spPr>
        <p:txBody>
          <a:bodyPr wrap="square">
            <a:spAutoFit/>
          </a:bodyPr>
          <a:lstStyle/>
          <a:p>
            <a:r>
              <a:rPr lang="zh-CN" altLang="en-US" sz="1400" b="1" dirty="0"/>
              <a:t>注：“</a:t>
            </a:r>
            <a:r>
              <a:rPr lang="en-US" altLang="zh-CN" sz="1400" b="1" dirty="0"/>
              <a:t>2018</a:t>
            </a:r>
            <a:r>
              <a:rPr lang="zh-CN" altLang="en-US" sz="1400" b="1" dirty="0"/>
              <a:t>年出口额”（深色柱）和 “</a:t>
            </a:r>
            <a:r>
              <a:rPr lang="en-US" altLang="zh-CN" sz="1400" b="1" dirty="0"/>
              <a:t>2025</a:t>
            </a:r>
            <a:r>
              <a:rPr lang="zh-CN" altLang="en-US" sz="1400" b="1" dirty="0"/>
              <a:t>年出口额”（浅色柱）</a:t>
            </a:r>
          </a:p>
        </p:txBody>
      </p:sp>
      <p:sp>
        <p:nvSpPr>
          <p:cNvPr id="110" name="文本框 109">
            <a:extLst>
              <a:ext uri="{FF2B5EF4-FFF2-40B4-BE49-F238E27FC236}">
                <a16:creationId xmlns:a16="http://schemas.microsoft.com/office/drawing/2014/main" id="{2720101C-12A4-0759-B1CB-1437CC100177}"/>
              </a:ext>
            </a:extLst>
          </p:cNvPr>
          <p:cNvSpPr txBox="1"/>
          <p:nvPr/>
        </p:nvSpPr>
        <p:spPr>
          <a:xfrm>
            <a:off x="534988" y="5329238"/>
            <a:ext cx="5843587" cy="338554"/>
          </a:xfrm>
          <a:prstGeom prst="rect">
            <a:avLst/>
          </a:prstGeom>
          <a:noFill/>
        </p:spPr>
        <p:txBody>
          <a:bodyPr wrap="square" rtlCol="0">
            <a:spAutoFit/>
          </a:bodyPr>
          <a:lstStyle/>
          <a:p>
            <a:pPr algn="ctr"/>
            <a:r>
              <a:rPr lang="zh-CN" altLang="en-US" sz="1600" b="1" dirty="0"/>
              <a:t>不同动力模式乘用车出口额结构变化（</a:t>
            </a:r>
            <a:r>
              <a:rPr lang="en-US" altLang="zh-CN" sz="1600" b="1" dirty="0"/>
              <a:t>2018 VS 2025</a:t>
            </a:r>
            <a:r>
              <a:rPr lang="zh-CN" altLang="en-US" sz="1600" b="1" dirty="0"/>
              <a:t>）</a:t>
            </a:r>
            <a:endParaRPr lang="zh-CN" altLang="en-US" sz="1600" dirty="0"/>
          </a:p>
        </p:txBody>
      </p:sp>
      <p:graphicFrame>
        <p:nvGraphicFramePr>
          <p:cNvPr id="17" name="Chart 3">
            <a:extLst>
              <a:ext uri="{FF2B5EF4-FFF2-40B4-BE49-F238E27FC236}">
                <a16:creationId xmlns:a16="http://schemas.microsoft.com/office/drawing/2014/main" id="{CEB1DFF8-C784-6235-14E0-BFC8CB5997C8}"/>
              </a:ext>
            </a:extLst>
          </p:cNvPr>
          <p:cNvGraphicFramePr/>
          <p:nvPr>
            <p:custDataLst>
              <p:tags r:id="rId2"/>
            </p:custDataLst>
            <p:extLst>
              <p:ext uri="{D42A27DB-BD31-4B8C-83A1-F6EECF244321}">
                <p14:modId xmlns:p14="http://schemas.microsoft.com/office/powerpoint/2010/main" val="491550663"/>
              </p:ext>
            </p:extLst>
          </p:nvPr>
        </p:nvGraphicFramePr>
        <p:xfrm>
          <a:off x="534988" y="1758950"/>
          <a:ext cx="5843587" cy="2654300"/>
        </p:xfrm>
        <a:graphic>
          <a:graphicData uri="http://schemas.openxmlformats.org/drawingml/2006/chart">
            <c:chart xmlns:c="http://schemas.openxmlformats.org/drawingml/2006/chart" xmlns:r="http://schemas.openxmlformats.org/officeDocument/2006/relationships" r:id="rId19"/>
          </a:graphicData>
        </a:graphic>
      </p:graphicFrame>
      <p:sp>
        <p:nvSpPr>
          <p:cNvPr id="41" name="文本占位符 2">
            <a:extLst>
              <a:ext uri="{FF2B5EF4-FFF2-40B4-BE49-F238E27FC236}">
                <a16:creationId xmlns:a16="http://schemas.microsoft.com/office/drawing/2014/main" id="{2A913696-9A22-6ABA-C56A-9D04845392C9}"/>
              </a:ext>
            </a:extLst>
          </p:cNvPr>
          <p:cNvSpPr>
            <a:spLocks/>
          </p:cNvSpPr>
          <p:nvPr>
            <p:custDataLst>
              <p:tags r:id="rId3"/>
            </p:custDataLst>
          </p:nvPr>
        </p:nvSpPr>
        <p:spPr bwMode="gray">
          <a:xfrm>
            <a:off x="677863" y="4019550"/>
            <a:ext cx="790575" cy="165100"/>
          </a:xfrm>
          <a:prstGeom prst="rect">
            <a:avLst/>
          </a:prstGeom>
          <a:solidFill>
            <a:srgbClr val="003E6A"/>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275C0FA-C450-450C-91E2-5A82B4ADE731}" type="datetime'''''''''''''''75''.''2亿''''美''''''''''''''''元'">
              <a:rPr lang="zh-CN" altLang="en-US" sz="1200" b="1" smtClean="0">
                <a:solidFill>
                  <a:schemeClr val="bg1"/>
                </a:solidFill>
                <a:effectLst/>
              </a:rPr>
              <a:pPr marL="0" lvl="0" indent="0" algn="ctr">
                <a:spcBef>
                  <a:spcPct val="0"/>
                </a:spcBef>
                <a:spcAft>
                  <a:spcPct val="0"/>
                </a:spcAft>
                <a:buNone/>
              </a:pPr>
              <a:t>75.2亿美元</a:t>
            </a:fld>
            <a:endParaRPr lang="zh-CN" altLang="en-US" sz="1200" b="1" dirty="0">
              <a:solidFill>
                <a:schemeClr val="bg1"/>
              </a:solidFill>
              <a:ea typeface="等线" panose="02010600030101010101" pitchFamily="2" charset="-122"/>
            </a:endParaRPr>
          </a:p>
        </p:txBody>
      </p:sp>
      <p:sp>
        <p:nvSpPr>
          <p:cNvPr id="42" name="文本占位符 2">
            <a:extLst>
              <a:ext uri="{FF2B5EF4-FFF2-40B4-BE49-F238E27FC236}">
                <a16:creationId xmlns:a16="http://schemas.microsoft.com/office/drawing/2014/main" id="{DEB27784-4E56-BB8D-5142-95960CD9FEFA}"/>
              </a:ext>
            </a:extLst>
          </p:cNvPr>
          <p:cNvSpPr>
            <a:spLocks/>
          </p:cNvSpPr>
          <p:nvPr>
            <p:custDataLst>
              <p:tags r:id="rId4"/>
            </p:custDataLst>
          </p:nvPr>
        </p:nvSpPr>
        <p:spPr bwMode="gray">
          <a:xfrm>
            <a:off x="1143000" y="3003550"/>
            <a:ext cx="874713" cy="165100"/>
          </a:xfrm>
          <a:prstGeom prst="rect">
            <a:avLst/>
          </a:prstGeom>
          <a:solidFill>
            <a:srgbClr val="8AAFC0"/>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9942E20-0272-49E9-AF8D-5D05EE899B4E}" type="datetime'''''''4''''''1''''''0''''.''''''''''7''''''''''亿美''''元'">
              <a:rPr lang="zh-CN" altLang="en-US" sz="1200" b="1" smtClean="0">
                <a:effectLst/>
              </a:rPr>
              <a:pPr marL="0" lvl="0" indent="0" algn="ctr">
                <a:spcBef>
                  <a:spcPct val="0"/>
                </a:spcBef>
                <a:spcAft>
                  <a:spcPct val="0"/>
                </a:spcAft>
                <a:buNone/>
              </a:pPr>
              <a:t>410.7亿美元</a:t>
            </a:fld>
            <a:endParaRPr lang="zh-CN" altLang="en-US" sz="1200" b="1" dirty="0">
              <a:ea typeface="等线" panose="02010600030101010101" pitchFamily="2" charset="-122"/>
            </a:endParaRPr>
          </a:p>
        </p:txBody>
      </p:sp>
      <p:sp>
        <p:nvSpPr>
          <p:cNvPr id="43" name="文本占位符 2">
            <a:extLst>
              <a:ext uri="{FF2B5EF4-FFF2-40B4-BE49-F238E27FC236}">
                <a16:creationId xmlns:a16="http://schemas.microsoft.com/office/drawing/2014/main" id="{5D149A34-5E40-A8B3-40F1-18BA2072C64B}"/>
              </a:ext>
            </a:extLst>
          </p:cNvPr>
          <p:cNvSpPr>
            <a:spLocks/>
          </p:cNvSpPr>
          <p:nvPr>
            <p:custDataLst>
              <p:tags r:id="rId5"/>
            </p:custDataLst>
          </p:nvPr>
        </p:nvSpPr>
        <p:spPr bwMode="auto">
          <a:xfrm>
            <a:off x="1141413" y="4471988"/>
            <a:ext cx="3683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0022161-B692-4B36-A3A1-9B0F34E11E0C}" type="datetime'''''燃''''''''''''''油'''''''''''''''''''''''''">
              <a:rPr lang="zh-CN" altLang="en-US" sz="1400" smtClean="0"/>
              <a:pPr marL="0" lvl="0" indent="0" algn="ctr">
                <a:spcBef>
                  <a:spcPct val="0"/>
                </a:spcBef>
                <a:spcAft>
                  <a:spcPct val="0"/>
                </a:spcAft>
                <a:buNone/>
              </a:pPr>
              <a:t>燃油</a:t>
            </a:fld>
            <a:endParaRPr lang="zh-CN" altLang="en-US" sz="1400" dirty="0"/>
          </a:p>
        </p:txBody>
      </p:sp>
      <p:sp>
        <p:nvSpPr>
          <p:cNvPr id="46" name="文本占位符 2">
            <a:extLst>
              <a:ext uri="{FF2B5EF4-FFF2-40B4-BE49-F238E27FC236}">
                <a16:creationId xmlns:a16="http://schemas.microsoft.com/office/drawing/2014/main" id="{B45D218F-9477-DB67-03E7-76A24E37ED96}"/>
              </a:ext>
            </a:extLst>
          </p:cNvPr>
          <p:cNvSpPr>
            <a:spLocks/>
          </p:cNvSpPr>
          <p:nvPr>
            <p:custDataLst>
              <p:tags r:id="rId6"/>
            </p:custDataLst>
          </p:nvPr>
        </p:nvSpPr>
        <p:spPr bwMode="gray">
          <a:xfrm>
            <a:off x="2605088" y="4002088"/>
            <a:ext cx="790575" cy="165100"/>
          </a:xfrm>
          <a:prstGeom prst="rect">
            <a:avLst/>
          </a:prstGeom>
          <a:solidFill>
            <a:srgbClr val="9AB9B4"/>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A3DC0E4-943D-42F9-A6F4-39689F366EDE}" type="datetime'''''''8''''''''''0.''9''''''亿''''''''''''''''''''''''''美''元'''">
              <a:rPr lang="zh-CN" altLang="en-US" sz="1200" b="1" smtClean="0">
                <a:effectLst/>
              </a:rPr>
              <a:pPr marL="0" lvl="0" indent="0" algn="ctr">
                <a:spcBef>
                  <a:spcPct val="0"/>
                </a:spcBef>
                <a:spcAft>
                  <a:spcPct val="0"/>
                </a:spcAft>
                <a:buNone/>
              </a:pPr>
              <a:t>80.9亿美元</a:t>
            </a:fld>
            <a:endParaRPr lang="zh-CN" altLang="en-US" sz="1200" b="1" dirty="0">
              <a:ea typeface="等线" panose="02010600030101010101" pitchFamily="2" charset="-122"/>
            </a:endParaRPr>
          </a:p>
        </p:txBody>
      </p:sp>
      <p:sp>
        <p:nvSpPr>
          <p:cNvPr id="47" name="文本占位符 2">
            <a:extLst>
              <a:ext uri="{FF2B5EF4-FFF2-40B4-BE49-F238E27FC236}">
                <a16:creationId xmlns:a16="http://schemas.microsoft.com/office/drawing/2014/main" id="{EF279CAB-A0FF-878C-B8A4-C5B0256BEA45}"/>
              </a:ext>
            </a:extLst>
          </p:cNvPr>
          <p:cNvSpPr>
            <a:spLocks/>
          </p:cNvSpPr>
          <p:nvPr>
            <p:custDataLst>
              <p:tags r:id="rId7"/>
            </p:custDataLst>
          </p:nvPr>
        </p:nvSpPr>
        <p:spPr bwMode="auto">
          <a:xfrm>
            <a:off x="2295525" y="4471988"/>
            <a:ext cx="901700"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8694D19-535D-4792-AF3D-E5A0CDF8C56B}" type="datetime'''''''''''''油''''电混''合''''（''''''非''''''''''''''插电）'">
              <a:rPr lang="zh-CN" altLang="en-US" sz="1400" smtClean="0"/>
              <a:pPr marL="0" lvl="0" indent="0" algn="ctr">
                <a:spcBef>
                  <a:spcPct val="0"/>
                </a:spcBef>
                <a:spcAft>
                  <a:spcPct val="0"/>
                </a:spcAft>
                <a:buNone/>
              </a:pPr>
              <a:t>油电混合（非插电）</a:t>
            </a:fld>
            <a:endParaRPr lang="zh-CN" altLang="en-US" sz="1400" dirty="0"/>
          </a:p>
        </p:txBody>
      </p:sp>
      <p:sp>
        <p:nvSpPr>
          <p:cNvPr id="79" name="文本占位符 2">
            <a:extLst>
              <a:ext uri="{FF2B5EF4-FFF2-40B4-BE49-F238E27FC236}">
                <a16:creationId xmlns:a16="http://schemas.microsoft.com/office/drawing/2014/main" id="{A122C10A-EB90-1B7E-3D9F-01FD424C7C50}"/>
              </a:ext>
            </a:extLst>
          </p:cNvPr>
          <p:cNvSpPr>
            <a:spLocks/>
          </p:cNvSpPr>
          <p:nvPr>
            <p:custDataLst>
              <p:tags r:id="rId8"/>
            </p:custDataLst>
          </p:nvPr>
        </p:nvSpPr>
        <p:spPr bwMode="gray">
          <a:xfrm>
            <a:off x="3560763" y="4241800"/>
            <a:ext cx="706438" cy="165100"/>
          </a:xfrm>
          <a:prstGeom prst="rect">
            <a:avLst/>
          </a:prstGeom>
          <a:solidFill>
            <a:schemeClr val="folHlink"/>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ACF2AA5-A1BB-4283-AEAB-139EAC78013D}" type="datetime'''''''''''''''''''''''''2''''''''''''''.0''''''亿''美''元'''''">
              <a:rPr lang="zh-CN" altLang="en-US" sz="1200" b="1" smtClean="0">
                <a:solidFill>
                  <a:schemeClr val="bg1"/>
                </a:solidFill>
                <a:effectLst/>
              </a:rPr>
              <a:pPr marL="0" lvl="0" indent="0" algn="ctr">
                <a:spcBef>
                  <a:spcPct val="0"/>
                </a:spcBef>
                <a:spcAft>
                  <a:spcPct val="0"/>
                </a:spcAft>
                <a:buNone/>
              </a:pPr>
              <a:t>2.0亿美元</a:t>
            </a:fld>
            <a:endParaRPr lang="zh-CN" altLang="en-US" sz="1200" b="1" dirty="0">
              <a:solidFill>
                <a:schemeClr val="bg1"/>
              </a:solidFill>
              <a:ea typeface="等线" panose="02010600030101010101" pitchFamily="2" charset="-122"/>
            </a:endParaRPr>
          </a:p>
        </p:txBody>
      </p:sp>
      <p:sp>
        <p:nvSpPr>
          <p:cNvPr id="50" name="文本占位符 2">
            <a:extLst>
              <a:ext uri="{FF2B5EF4-FFF2-40B4-BE49-F238E27FC236}">
                <a16:creationId xmlns:a16="http://schemas.microsoft.com/office/drawing/2014/main" id="{6CCC23BD-378F-AD5C-0BE5-E3D09EAF5DF9}"/>
              </a:ext>
            </a:extLst>
          </p:cNvPr>
          <p:cNvSpPr>
            <a:spLocks/>
          </p:cNvSpPr>
          <p:nvPr>
            <p:custDataLst>
              <p:tags r:id="rId9"/>
            </p:custDataLst>
          </p:nvPr>
        </p:nvSpPr>
        <p:spPr bwMode="gray">
          <a:xfrm>
            <a:off x="3983038" y="3570288"/>
            <a:ext cx="874713" cy="165100"/>
          </a:xfrm>
          <a:prstGeom prst="rect">
            <a:avLst/>
          </a:prstGeom>
          <a:solidFill>
            <a:srgbClr val="CD8FB3"/>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389E0ED-BDC7-4AB0-A1F7-37A29C42C330}" type="datetime'22''''''''''''''''''3''''.''''''''''''''''''''''''''''''8亿美元'">
              <a:rPr lang="zh-CN" altLang="en-US" sz="1200" b="1" smtClean="0">
                <a:effectLst/>
              </a:rPr>
              <a:pPr marL="0" lvl="0" indent="0" algn="ctr">
                <a:spcBef>
                  <a:spcPct val="0"/>
                </a:spcBef>
                <a:spcAft>
                  <a:spcPct val="0"/>
                </a:spcAft>
                <a:buNone/>
              </a:pPr>
              <a:t>223.8亿美元</a:t>
            </a:fld>
            <a:endParaRPr lang="zh-CN" altLang="en-US" sz="1200" b="1" dirty="0">
              <a:ea typeface="等线" panose="02010600030101010101" pitchFamily="2" charset="-122"/>
            </a:endParaRPr>
          </a:p>
        </p:txBody>
      </p:sp>
      <p:sp>
        <p:nvSpPr>
          <p:cNvPr id="51" name="文本占位符 2">
            <a:extLst>
              <a:ext uri="{FF2B5EF4-FFF2-40B4-BE49-F238E27FC236}">
                <a16:creationId xmlns:a16="http://schemas.microsoft.com/office/drawing/2014/main" id="{0E1651BC-0490-7111-DCA4-96CE40CF7AD8}"/>
              </a:ext>
            </a:extLst>
          </p:cNvPr>
          <p:cNvSpPr>
            <a:spLocks/>
          </p:cNvSpPr>
          <p:nvPr>
            <p:custDataLst>
              <p:tags r:id="rId10"/>
            </p:custDataLst>
          </p:nvPr>
        </p:nvSpPr>
        <p:spPr bwMode="auto">
          <a:xfrm>
            <a:off x="3803650" y="4471988"/>
            <a:ext cx="723900"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BFE54D1-7AA9-489B-93DF-E33EE7302163}" type="datetime'''''''''油''电''''''''''''混''''''''''''''''''合''''（''插电''）'''''">
              <a:rPr lang="zh-CN" altLang="en-US" sz="1400" smtClean="0"/>
              <a:pPr marL="0" lvl="0" indent="0" algn="ctr">
                <a:spcBef>
                  <a:spcPct val="0"/>
                </a:spcBef>
                <a:spcAft>
                  <a:spcPct val="0"/>
                </a:spcAft>
                <a:buNone/>
              </a:pPr>
              <a:t>油电混合（插电）</a:t>
            </a:fld>
            <a:endParaRPr lang="zh-CN" altLang="en-US" sz="1400" dirty="0"/>
          </a:p>
        </p:txBody>
      </p:sp>
      <p:sp>
        <p:nvSpPr>
          <p:cNvPr id="52" name="文本占位符 2">
            <a:extLst>
              <a:ext uri="{FF2B5EF4-FFF2-40B4-BE49-F238E27FC236}">
                <a16:creationId xmlns:a16="http://schemas.microsoft.com/office/drawing/2014/main" id="{17256DD7-DAC7-B582-31C6-8459CD693020}"/>
              </a:ext>
            </a:extLst>
          </p:cNvPr>
          <p:cNvSpPr>
            <a:spLocks/>
          </p:cNvSpPr>
          <p:nvPr>
            <p:custDataLst>
              <p:tags r:id="rId11"/>
            </p:custDataLst>
          </p:nvPr>
        </p:nvSpPr>
        <p:spPr bwMode="gray">
          <a:xfrm>
            <a:off x="4979988" y="4243388"/>
            <a:ext cx="706438" cy="165100"/>
          </a:xfrm>
          <a:prstGeom prst="rect">
            <a:avLst/>
          </a:prstGeom>
          <a:solidFill>
            <a:schemeClr val="accent2"/>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B2029FD-E0FB-4412-AA03-183B0848D823}" type="datetime'''1''''''''.''''''''''''''''3''亿美''''''''''''''''元'''''''">
              <a:rPr lang="zh-CN" altLang="en-US" sz="1200" b="1" smtClean="0">
                <a:solidFill>
                  <a:schemeClr val="bg1"/>
                </a:solidFill>
                <a:effectLst/>
              </a:rPr>
              <a:pPr marL="0" lvl="0" indent="0" algn="ctr">
                <a:spcBef>
                  <a:spcPct val="0"/>
                </a:spcBef>
                <a:spcAft>
                  <a:spcPct val="0"/>
                </a:spcAft>
                <a:buNone/>
              </a:pPr>
              <a:t>1.3亿美元</a:t>
            </a:fld>
            <a:endParaRPr lang="zh-CN" altLang="en-US" sz="1200" b="1" dirty="0">
              <a:solidFill>
                <a:schemeClr val="bg1"/>
              </a:solidFill>
              <a:ea typeface="等线" panose="02010600030101010101" pitchFamily="2" charset="-122"/>
            </a:endParaRPr>
          </a:p>
        </p:txBody>
      </p:sp>
      <p:sp>
        <p:nvSpPr>
          <p:cNvPr id="53" name="文本占位符 2">
            <a:extLst>
              <a:ext uri="{FF2B5EF4-FFF2-40B4-BE49-F238E27FC236}">
                <a16:creationId xmlns:a16="http://schemas.microsoft.com/office/drawing/2014/main" id="{BFA1DD5F-604F-6901-4355-6B865A92DE86}"/>
              </a:ext>
            </a:extLst>
          </p:cNvPr>
          <p:cNvSpPr>
            <a:spLocks/>
          </p:cNvSpPr>
          <p:nvPr>
            <p:custDataLst>
              <p:tags r:id="rId12"/>
            </p:custDataLst>
          </p:nvPr>
        </p:nvSpPr>
        <p:spPr bwMode="gray">
          <a:xfrm>
            <a:off x="5402263" y="3144838"/>
            <a:ext cx="874713" cy="165100"/>
          </a:xfrm>
          <a:prstGeom prst="rect">
            <a:avLst/>
          </a:prstGeom>
          <a:solidFill>
            <a:srgbClr val="DFAB90"/>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6CCD20B-8D80-4415-8E88-C20629D1AF4E}" type="datetime'36''4''''''''''''.''0''''''''''''''''''亿美''''''''''元'''''''''">
              <a:rPr lang="zh-CN" altLang="en-US" sz="1200" b="1" smtClean="0">
                <a:effectLst/>
              </a:rPr>
              <a:pPr marL="0" lvl="0" indent="0" algn="ctr">
                <a:spcBef>
                  <a:spcPct val="0"/>
                </a:spcBef>
                <a:spcAft>
                  <a:spcPct val="0"/>
                </a:spcAft>
                <a:buNone/>
              </a:pPr>
              <a:t>364.0亿美元</a:t>
            </a:fld>
            <a:endParaRPr lang="zh-CN" altLang="en-US" sz="1200" b="1" dirty="0">
              <a:ea typeface="等线" panose="02010600030101010101" pitchFamily="2" charset="-122"/>
            </a:endParaRPr>
          </a:p>
        </p:txBody>
      </p:sp>
      <p:sp>
        <p:nvSpPr>
          <p:cNvPr id="55" name="文本占位符 2">
            <a:extLst>
              <a:ext uri="{FF2B5EF4-FFF2-40B4-BE49-F238E27FC236}">
                <a16:creationId xmlns:a16="http://schemas.microsoft.com/office/drawing/2014/main" id="{D4AA342D-962D-494F-1F7B-F61AC3E5E5CD}"/>
              </a:ext>
            </a:extLst>
          </p:cNvPr>
          <p:cNvSpPr>
            <a:spLocks/>
          </p:cNvSpPr>
          <p:nvPr>
            <p:custDataLst>
              <p:tags r:id="rId13"/>
            </p:custDataLst>
          </p:nvPr>
        </p:nvSpPr>
        <p:spPr bwMode="auto">
          <a:xfrm>
            <a:off x="5311775" y="4471988"/>
            <a:ext cx="5461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19E0673-E4CD-4C0B-B6E2-9167CAB42168}" type="datetime'''''''''''''''''''''纯''''''''''''''''电''动'''''''''''">
              <a:rPr lang="zh-CN" altLang="en-US" sz="1400" smtClean="0"/>
              <a:pPr marL="0" lvl="0" indent="0" algn="ctr">
                <a:spcBef>
                  <a:spcPct val="0"/>
                </a:spcBef>
                <a:spcAft>
                  <a:spcPct val="0"/>
                </a:spcAft>
                <a:buNone/>
              </a:pPr>
              <a:t>纯电动</a:t>
            </a:fld>
            <a:endParaRPr lang="zh-CN" altLang="en-US" sz="1400" dirty="0"/>
          </a:p>
        </p:txBody>
      </p:sp>
      <p:sp>
        <p:nvSpPr>
          <p:cNvPr id="10" name="文本占位符 2">
            <a:extLst>
              <a:ext uri="{FF2B5EF4-FFF2-40B4-BE49-F238E27FC236}">
                <a16:creationId xmlns:a16="http://schemas.microsoft.com/office/drawing/2014/main" id="{A70210D0-6DF5-3985-8121-B76195C68972}"/>
              </a:ext>
            </a:extLst>
          </p:cNvPr>
          <p:cNvSpPr>
            <a:spLocks/>
          </p:cNvSpPr>
          <p:nvPr>
            <p:custDataLst>
              <p:tags r:id="rId14"/>
            </p:custDataLst>
          </p:nvPr>
        </p:nvSpPr>
        <p:spPr bwMode="gray">
          <a:xfrm>
            <a:off x="2139950" y="4248150"/>
            <a:ext cx="706438" cy="165100"/>
          </a:xfrm>
          <a:prstGeom prst="rect">
            <a:avLst/>
          </a:prstGeom>
          <a:solidFill>
            <a:srgbClr val="36746A"/>
          </a:solidFill>
          <a:ln>
            <a:noFill/>
          </a:ln>
          <a:effec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E67BDA4-8D9B-4752-BEC3-124A6F25DBCC}" type="datetime'''''''''0.''''1''''''''亿''''''''美''''元'''''''''''''''''''''">
              <a:rPr lang="zh-CN" altLang="en-US" sz="1200" b="1" smtClean="0">
                <a:solidFill>
                  <a:schemeClr val="bg1"/>
                </a:solidFill>
                <a:effectLst/>
                <a:ea typeface="等线" panose="02010600030101010101" pitchFamily="2" charset="-122"/>
              </a:rPr>
              <a:pPr marL="0" lvl="0" indent="0" algn="ctr">
                <a:spcBef>
                  <a:spcPct val="0"/>
                </a:spcBef>
                <a:spcAft>
                  <a:spcPct val="0"/>
                </a:spcAft>
                <a:buNone/>
              </a:pPr>
              <a:t>0.1亿美元</a:t>
            </a:fld>
            <a:endParaRPr lang="zh-CN" altLang="en-US" sz="1200" b="1" dirty="0">
              <a:solidFill>
                <a:schemeClr val="bg1"/>
              </a:solidFill>
              <a:ea typeface="等线" panose="02010600030101010101" pitchFamily="2" charset="-122"/>
            </a:endParaRPr>
          </a:p>
        </p:txBody>
      </p:sp>
    </p:spTree>
    <p:extLst>
      <p:ext uri="{BB962C8B-B14F-4D97-AF65-F5344CB8AC3E}">
        <p14:creationId xmlns:p14="http://schemas.microsoft.com/office/powerpoint/2010/main" val="1321721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F1203-DEAF-1689-7CAA-0CAB94D580DF}"/>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8864BEEA-16F2-DB3C-6656-F1DE5AF1464D}"/>
              </a:ext>
            </a:extLst>
          </p:cNvPr>
          <p:cNvGraphicFramePr>
            <a:graphicFrameLocks/>
          </p:cNvGraphicFramePr>
          <p:nvPr>
            <p:custDataLst>
              <p:tags r:id="rId1"/>
            </p:custDataLst>
            <p:extLst>
              <p:ext uri="{D42A27DB-BD31-4B8C-83A1-F6EECF244321}">
                <p14:modId xmlns:p14="http://schemas.microsoft.com/office/powerpoint/2010/main" val="1553468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8" imgW="469" imgH="469" progId="TCLayout.ActiveDocument.1">
                  <p:embed/>
                </p:oleObj>
              </mc:Choice>
              <mc:Fallback>
                <p:oleObj name="think-cell 幻灯片" r:id="rId88" imgW="469" imgH="469" progId="TCLayout.ActiveDocument.1">
                  <p:embed/>
                  <p:pic>
                    <p:nvPicPr>
                      <p:cNvPr id="15" name="think-cell data - do not delete" hidden="1">
                        <a:extLst>
                          <a:ext uri="{FF2B5EF4-FFF2-40B4-BE49-F238E27FC236}">
                            <a16:creationId xmlns:a16="http://schemas.microsoft.com/office/drawing/2014/main" id="{029E98FA-26BD-167D-23EE-8EAA1F234B17}"/>
                          </a:ext>
                        </a:extLst>
                      </p:cNvPr>
                      <p:cNvPicPr/>
                      <p:nvPr/>
                    </p:nvPicPr>
                    <p:blipFill>
                      <a:blip r:embed="rId89"/>
                      <a:stretch>
                        <a:fillRect/>
                      </a:stretch>
                    </p:blipFill>
                    <p:spPr>
                      <a:xfrm>
                        <a:off x="1588" y="1588"/>
                        <a:ext cx="1588" cy="1588"/>
                      </a:xfrm>
                      <a:prstGeom prst="rect">
                        <a:avLst/>
                      </a:prstGeom>
                    </p:spPr>
                  </p:pic>
                </p:oleObj>
              </mc:Fallback>
            </mc:AlternateContent>
          </a:graphicData>
        </a:graphic>
      </p:graphicFrame>
      <p:sp>
        <p:nvSpPr>
          <p:cNvPr id="3" name="文本框 2">
            <a:extLst>
              <a:ext uri="{FF2B5EF4-FFF2-40B4-BE49-F238E27FC236}">
                <a16:creationId xmlns:a16="http://schemas.microsoft.com/office/drawing/2014/main" id="{B8BA626F-D0FE-048B-E363-AE783EF7C26B}"/>
              </a:ext>
            </a:extLst>
          </p:cNvPr>
          <p:cNvSpPr txBox="1"/>
          <p:nvPr/>
        </p:nvSpPr>
        <p:spPr>
          <a:xfrm>
            <a:off x="977900" y="269397"/>
            <a:ext cx="6096896" cy="493084"/>
          </a:xfrm>
          <a:prstGeom prst="rect">
            <a:avLst/>
          </a:prstGeom>
          <a:noFill/>
        </p:spPr>
        <p:txBody>
          <a:bodyPr wrap="square">
            <a:spAutoFit/>
          </a:bodyPr>
          <a:lstStyle/>
          <a:p>
            <a:pPr>
              <a:lnSpc>
                <a:spcPct val="115000"/>
              </a:lnSpc>
              <a:spcAft>
                <a:spcPts val="800"/>
              </a:spcAft>
            </a:pPr>
            <a:r>
              <a:rPr lang="zh-CN" altLang="en-US" sz="2400" b="1" kern="100" dirty="0">
                <a:latin typeface="等线" panose="02010600030101010101" pitchFamily="2" charset="-122"/>
                <a:ea typeface="等线" panose="02010600030101010101" pitchFamily="2" charset="-122"/>
                <a:cs typeface="Times New Roman" panose="02020603050405020304" pitchFamily="18" charset="0"/>
              </a:rPr>
              <a:t>出口贸易国分布</a:t>
            </a:r>
            <a:r>
              <a:rPr lang="en-US" altLang="zh-CN" sz="2400" b="1" kern="100" dirty="0">
                <a:latin typeface="等线" panose="02010600030101010101" pitchFamily="2" charset="-122"/>
                <a:ea typeface="等线" panose="02010600030101010101" pitchFamily="2" charset="-122"/>
                <a:cs typeface="Times New Roman" panose="02020603050405020304" pitchFamily="18" charset="0"/>
              </a:rPr>
              <a:t>——</a:t>
            </a:r>
            <a:r>
              <a:rPr lang="zh-CN" altLang="en-US" sz="2400" b="1" kern="100" dirty="0">
                <a:latin typeface="等线" panose="02010600030101010101" pitchFamily="2" charset="-122"/>
                <a:ea typeface="等线" panose="02010600030101010101" pitchFamily="2" charset="-122"/>
                <a:cs typeface="Times New Roman" panose="02020603050405020304" pitchFamily="18" charset="0"/>
              </a:rPr>
              <a:t>按数量分布</a:t>
            </a:r>
          </a:p>
        </p:txBody>
      </p:sp>
      <p:graphicFrame>
        <p:nvGraphicFramePr>
          <p:cNvPr id="6" name="Chart 3">
            <a:extLst>
              <a:ext uri="{FF2B5EF4-FFF2-40B4-BE49-F238E27FC236}">
                <a16:creationId xmlns:a16="http://schemas.microsoft.com/office/drawing/2014/main" id="{0AF19A4D-F5CB-FCCE-083D-B9F6D1F0CC68}"/>
              </a:ext>
            </a:extLst>
          </p:cNvPr>
          <p:cNvGraphicFramePr/>
          <p:nvPr>
            <p:custDataLst>
              <p:tags r:id="rId2"/>
            </p:custDataLst>
            <p:extLst>
              <p:ext uri="{D42A27DB-BD31-4B8C-83A1-F6EECF244321}">
                <p14:modId xmlns:p14="http://schemas.microsoft.com/office/powerpoint/2010/main" val="3094019605"/>
              </p:ext>
            </p:extLst>
          </p:nvPr>
        </p:nvGraphicFramePr>
        <p:xfrm>
          <a:off x="1901825" y="1063625"/>
          <a:ext cx="1258888" cy="5499100"/>
        </p:xfrm>
        <a:graphic>
          <a:graphicData uri="http://schemas.openxmlformats.org/drawingml/2006/chart">
            <c:chart xmlns:c="http://schemas.openxmlformats.org/drawingml/2006/chart" xmlns:r="http://schemas.openxmlformats.org/officeDocument/2006/relationships" r:id="rId90"/>
          </a:graphicData>
        </a:graphic>
      </p:graphicFrame>
      <p:sp>
        <p:nvSpPr>
          <p:cNvPr id="19" name="文本占位符 2">
            <a:extLst>
              <a:ext uri="{FF2B5EF4-FFF2-40B4-BE49-F238E27FC236}">
                <a16:creationId xmlns:a16="http://schemas.microsoft.com/office/drawing/2014/main" id="{DB3F2C9F-87C1-4FC8-ADD2-50E4FF8D63D6}"/>
              </a:ext>
            </a:extLst>
          </p:cNvPr>
          <p:cNvSpPr>
            <a:spLocks/>
          </p:cNvSpPr>
          <p:nvPr>
            <p:custDataLst>
              <p:tags r:id="rId3"/>
            </p:custDataLst>
          </p:nvPr>
        </p:nvSpPr>
        <p:spPr bwMode="auto">
          <a:xfrm>
            <a:off x="1333500" y="1450975"/>
            <a:ext cx="533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89F0020-84E5-4472-AE4A-F71A0A2F755C}" type="datetime'''''''''''''''''''''''''''墨''''西''哥'''''''''''''''''''''''''">
              <a:rPr lang="zh-CN" altLang="en-US" sz="1400" b="1" smtClean="0">
                <a:solidFill>
                  <a:srgbClr val="C00000"/>
                </a:solidFill>
              </a:rPr>
              <a:pPr marL="0" lvl="0" indent="0" algn="r">
                <a:spcBef>
                  <a:spcPct val="0"/>
                </a:spcBef>
                <a:spcAft>
                  <a:spcPct val="0"/>
                </a:spcAft>
                <a:buNone/>
              </a:pPr>
              <a:t>墨西哥</a:t>
            </a:fld>
            <a:endParaRPr lang="zh-CN" altLang="en-US" sz="1400" b="1" dirty="0">
              <a:solidFill>
                <a:srgbClr val="C00000"/>
              </a:solidFill>
            </a:endParaRPr>
          </a:p>
        </p:txBody>
      </p:sp>
      <p:sp>
        <p:nvSpPr>
          <p:cNvPr id="20" name="文本占位符 2">
            <a:extLst>
              <a:ext uri="{FF2B5EF4-FFF2-40B4-BE49-F238E27FC236}">
                <a16:creationId xmlns:a16="http://schemas.microsoft.com/office/drawing/2014/main" id="{59678FCB-0E4E-4E72-A34B-34BDBBE59AB8}"/>
              </a:ext>
            </a:extLst>
          </p:cNvPr>
          <p:cNvSpPr>
            <a:spLocks/>
          </p:cNvSpPr>
          <p:nvPr>
            <p:custDataLst>
              <p:tags r:id="rId4"/>
            </p:custDataLst>
          </p:nvPr>
        </p:nvSpPr>
        <p:spPr bwMode="auto">
          <a:xfrm>
            <a:off x="1155700" y="1717675"/>
            <a:ext cx="711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86C4EEA-60BF-4674-A1CC-72C254DCEF2D}" type="datetime'''''''''''''''孟''加''''拉''''国'''''''''''''''''''">
              <a:rPr lang="zh-CN" altLang="en-US" sz="1400" smtClean="0"/>
              <a:pPr marL="0" lvl="0" indent="0" algn="r">
                <a:spcBef>
                  <a:spcPct val="0"/>
                </a:spcBef>
                <a:spcAft>
                  <a:spcPct val="0"/>
                </a:spcAft>
                <a:buNone/>
              </a:pPr>
              <a:t>孟加拉国</a:t>
            </a:fld>
            <a:endParaRPr lang="zh-CN" altLang="en-US" sz="1400" dirty="0"/>
          </a:p>
        </p:txBody>
      </p:sp>
      <p:sp>
        <p:nvSpPr>
          <p:cNvPr id="32" name="文本占位符 2">
            <a:extLst>
              <a:ext uri="{FF2B5EF4-FFF2-40B4-BE49-F238E27FC236}">
                <a16:creationId xmlns:a16="http://schemas.microsoft.com/office/drawing/2014/main" id="{E901447B-24C2-41F5-686C-879EF507FB62}"/>
              </a:ext>
            </a:extLst>
          </p:cNvPr>
          <p:cNvSpPr>
            <a:spLocks/>
          </p:cNvSpPr>
          <p:nvPr>
            <p:custDataLst>
              <p:tags r:id="rId5"/>
            </p:custDataLst>
          </p:nvPr>
        </p:nvSpPr>
        <p:spPr bwMode="auto">
          <a:xfrm>
            <a:off x="1511300" y="1984375"/>
            <a:ext cx="35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B026388-DD03-409B-BBC5-E6CAADAEEC90}" type="datetime'''''美''''''''''''''''''''''''''国'''''''">
              <a:rPr lang="zh-CN" altLang="en-US" sz="1400" smtClean="0"/>
              <a:pPr marL="0" lvl="0" indent="0" algn="r">
                <a:spcBef>
                  <a:spcPct val="0"/>
                </a:spcBef>
                <a:spcAft>
                  <a:spcPct val="0"/>
                </a:spcAft>
                <a:buNone/>
              </a:pPr>
              <a:t>美国</a:t>
            </a:fld>
            <a:endParaRPr lang="zh-CN" altLang="en-US" sz="1400" dirty="0"/>
          </a:p>
        </p:txBody>
      </p:sp>
      <p:sp>
        <p:nvSpPr>
          <p:cNvPr id="33" name="文本占位符 2">
            <a:extLst>
              <a:ext uri="{FF2B5EF4-FFF2-40B4-BE49-F238E27FC236}">
                <a16:creationId xmlns:a16="http://schemas.microsoft.com/office/drawing/2014/main" id="{00D457B6-8B4D-E065-8380-3F526DCF84EE}"/>
              </a:ext>
            </a:extLst>
          </p:cNvPr>
          <p:cNvSpPr>
            <a:spLocks/>
          </p:cNvSpPr>
          <p:nvPr>
            <p:custDataLst>
              <p:tags r:id="rId6"/>
            </p:custDataLst>
          </p:nvPr>
        </p:nvSpPr>
        <p:spPr bwMode="auto">
          <a:xfrm>
            <a:off x="1511300" y="2251075"/>
            <a:ext cx="35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BFC6C42-A8CD-4EC9-9628-43E391340978}" type="datetime'''''''''''''''''智''利'''''''''''''''''''''''''''''''''">
              <a:rPr lang="zh-CN" altLang="en-US" sz="1400" smtClean="0"/>
              <a:pPr marL="0" lvl="0" indent="0" algn="r">
                <a:spcBef>
                  <a:spcPct val="0"/>
                </a:spcBef>
                <a:spcAft>
                  <a:spcPct val="0"/>
                </a:spcAft>
                <a:buNone/>
              </a:pPr>
              <a:t>智利</a:t>
            </a:fld>
            <a:endParaRPr lang="zh-CN" altLang="en-US" sz="1400" dirty="0"/>
          </a:p>
        </p:txBody>
      </p:sp>
      <p:sp>
        <p:nvSpPr>
          <p:cNvPr id="34" name="文本占位符 2">
            <a:extLst>
              <a:ext uri="{FF2B5EF4-FFF2-40B4-BE49-F238E27FC236}">
                <a16:creationId xmlns:a16="http://schemas.microsoft.com/office/drawing/2014/main" id="{DADF37D8-62A1-D998-BDB7-9EA5A45D4394}"/>
              </a:ext>
            </a:extLst>
          </p:cNvPr>
          <p:cNvSpPr>
            <a:spLocks/>
          </p:cNvSpPr>
          <p:nvPr>
            <p:custDataLst>
              <p:tags r:id="rId7"/>
            </p:custDataLst>
          </p:nvPr>
        </p:nvSpPr>
        <p:spPr bwMode="auto">
          <a:xfrm>
            <a:off x="1511300" y="2517775"/>
            <a:ext cx="35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0E180CE-449F-4BD8-98EE-1898329458E2}" type="datetime'''''''''''''''''''''''''''''''''''''埃''''''''''''''''''及'">
              <a:rPr lang="zh-CN" altLang="en-US" sz="1400" smtClean="0"/>
              <a:pPr marL="0" lvl="0" indent="0" algn="r">
                <a:spcBef>
                  <a:spcPct val="0"/>
                </a:spcBef>
                <a:spcAft>
                  <a:spcPct val="0"/>
                </a:spcAft>
                <a:buNone/>
              </a:pPr>
              <a:t>埃及</a:t>
            </a:fld>
            <a:endParaRPr lang="zh-CN" altLang="en-US" sz="1400" dirty="0"/>
          </a:p>
        </p:txBody>
      </p:sp>
      <p:sp>
        <p:nvSpPr>
          <p:cNvPr id="35" name="文本占位符 2">
            <a:extLst>
              <a:ext uri="{FF2B5EF4-FFF2-40B4-BE49-F238E27FC236}">
                <a16:creationId xmlns:a16="http://schemas.microsoft.com/office/drawing/2014/main" id="{024FC473-3661-EEEF-774F-71CF1C5DD02E}"/>
              </a:ext>
            </a:extLst>
          </p:cNvPr>
          <p:cNvSpPr>
            <a:spLocks/>
          </p:cNvSpPr>
          <p:nvPr>
            <p:custDataLst>
              <p:tags r:id="rId8"/>
            </p:custDataLst>
          </p:nvPr>
        </p:nvSpPr>
        <p:spPr bwMode="auto">
          <a:xfrm>
            <a:off x="1511300" y="2784475"/>
            <a:ext cx="35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B93FFB1-BB69-4A23-8974-8FBCE372D065}" type="datetime'''''''''''''''''''''''''印''''度'''''''">
              <a:rPr lang="zh-CN" altLang="en-US" sz="1400" smtClean="0"/>
              <a:pPr marL="0" lvl="0" indent="0" algn="r">
                <a:spcBef>
                  <a:spcPct val="0"/>
                </a:spcBef>
                <a:spcAft>
                  <a:spcPct val="0"/>
                </a:spcAft>
                <a:buNone/>
              </a:pPr>
              <a:t>印度</a:t>
            </a:fld>
            <a:endParaRPr lang="zh-CN" altLang="en-US" sz="1400" dirty="0"/>
          </a:p>
        </p:txBody>
      </p:sp>
      <p:sp>
        <p:nvSpPr>
          <p:cNvPr id="36" name="文本占位符 2">
            <a:extLst>
              <a:ext uri="{FF2B5EF4-FFF2-40B4-BE49-F238E27FC236}">
                <a16:creationId xmlns:a16="http://schemas.microsoft.com/office/drawing/2014/main" id="{92F0765D-E665-0CD7-41ED-F1CEBF4C9399}"/>
              </a:ext>
            </a:extLst>
          </p:cNvPr>
          <p:cNvSpPr>
            <a:spLocks/>
          </p:cNvSpPr>
          <p:nvPr>
            <p:custDataLst>
              <p:tags r:id="rId9"/>
            </p:custDataLst>
          </p:nvPr>
        </p:nvSpPr>
        <p:spPr bwMode="auto">
          <a:xfrm>
            <a:off x="1155700" y="3051175"/>
            <a:ext cx="711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0D547BC-4355-4470-A247-170E015301F1}" type="datetime'''厄''''''''''''''''''''''瓜''''''''''''''多''尔'''''''''''">
              <a:rPr lang="zh-CN" altLang="en-US" sz="1400" smtClean="0"/>
              <a:pPr marL="0" lvl="0" indent="0" algn="r">
                <a:spcBef>
                  <a:spcPct val="0"/>
                </a:spcBef>
                <a:spcAft>
                  <a:spcPct val="0"/>
                </a:spcAft>
                <a:buNone/>
              </a:pPr>
              <a:t>厄瓜多尔</a:t>
            </a:fld>
            <a:endParaRPr lang="zh-CN" altLang="en-US" sz="1400" dirty="0"/>
          </a:p>
        </p:txBody>
      </p:sp>
      <p:sp>
        <p:nvSpPr>
          <p:cNvPr id="37" name="文本占位符 2">
            <a:extLst>
              <a:ext uri="{FF2B5EF4-FFF2-40B4-BE49-F238E27FC236}">
                <a16:creationId xmlns:a16="http://schemas.microsoft.com/office/drawing/2014/main" id="{2F4C84FA-77D9-0F34-48DD-5F5A76BDE36B}"/>
              </a:ext>
            </a:extLst>
          </p:cNvPr>
          <p:cNvSpPr>
            <a:spLocks/>
          </p:cNvSpPr>
          <p:nvPr>
            <p:custDataLst>
              <p:tags r:id="rId10"/>
            </p:custDataLst>
          </p:nvPr>
        </p:nvSpPr>
        <p:spPr bwMode="auto">
          <a:xfrm>
            <a:off x="1511300" y="3317875"/>
            <a:ext cx="35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8B2E5D2-77F2-4749-9ED6-7A6EA44BED96}" type="datetime'''''''''''''''''''''''''''''''''''巴''''''西'''''''''''''">
              <a:rPr lang="zh-CN" altLang="en-US" sz="1400" b="1" smtClean="0">
                <a:solidFill>
                  <a:srgbClr val="C00000"/>
                </a:solidFill>
              </a:rPr>
              <a:pPr marL="0" lvl="0" indent="0" algn="r">
                <a:spcBef>
                  <a:spcPct val="0"/>
                </a:spcBef>
                <a:spcAft>
                  <a:spcPct val="0"/>
                </a:spcAft>
                <a:buNone/>
              </a:pPr>
              <a:t>巴西</a:t>
            </a:fld>
            <a:endParaRPr lang="zh-CN" altLang="en-US" sz="1400" b="1" dirty="0">
              <a:solidFill>
                <a:srgbClr val="C00000"/>
              </a:solidFill>
            </a:endParaRPr>
          </a:p>
        </p:txBody>
      </p:sp>
      <p:sp>
        <p:nvSpPr>
          <p:cNvPr id="38" name="文本占位符 2">
            <a:extLst>
              <a:ext uri="{FF2B5EF4-FFF2-40B4-BE49-F238E27FC236}">
                <a16:creationId xmlns:a16="http://schemas.microsoft.com/office/drawing/2014/main" id="{8A7B1825-1D16-1A7F-B6D7-EE6E51C98DA8}"/>
              </a:ext>
            </a:extLst>
          </p:cNvPr>
          <p:cNvSpPr>
            <a:spLocks/>
          </p:cNvSpPr>
          <p:nvPr>
            <p:custDataLst>
              <p:tags r:id="rId11"/>
            </p:custDataLst>
          </p:nvPr>
        </p:nvSpPr>
        <p:spPr bwMode="auto">
          <a:xfrm>
            <a:off x="1511300" y="3584575"/>
            <a:ext cx="35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2095F0D-78B6-4211-91E0-8B2826151648}" type="datetime'''''''''''''''''''''''''''''''''''''秘''''''''''鲁'''''''''''">
              <a:rPr lang="zh-CN" altLang="en-US" sz="1400" smtClean="0"/>
              <a:pPr marL="0" lvl="0" indent="0" algn="r">
                <a:spcBef>
                  <a:spcPct val="0"/>
                </a:spcBef>
                <a:spcAft>
                  <a:spcPct val="0"/>
                </a:spcAft>
                <a:buNone/>
              </a:pPr>
              <a:t>秘鲁</a:t>
            </a:fld>
            <a:endParaRPr lang="zh-CN" altLang="en-US" sz="1400" dirty="0"/>
          </a:p>
        </p:txBody>
      </p:sp>
      <p:sp>
        <p:nvSpPr>
          <p:cNvPr id="39" name="文本占位符 2">
            <a:extLst>
              <a:ext uri="{FF2B5EF4-FFF2-40B4-BE49-F238E27FC236}">
                <a16:creationId xmlns:a16="http://schemas.microsoft.com/office/drawing/2014/main" id="{0AF2D219-712A-1B8F-E69A-4AC7FB76DBF3}"/>
              </a:ext>
            </a:extLst>
          </p:cNvPr>
          <p:cNvSpPr>
            <a:spLocks/>
          </p:cNvSpPr>
          <p:nvPr>
            <p:custDataLst>
              <p:tags r:id="rId12"/>
            </p:custDataLst>
          </p:nvPr>
        </p:nvSpPr>
        <p:spPr bwMode="auto">
          <a:xfrm>
            <a:off x="977900" y="3851275"/>
            <a:ext cx="8890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7859858-44C1-4C75-B3DF-2710323CB9C0}" type="datetime'''沙''''''''''''''''''''''''''特''''''''''''''''''''''''阿''''拉伯'">
              <a:rPr lang="zh-CN" altLang="en-US" sz="1400" b="1" smtClean="0">
                <a:solidFill>
                  <a:srgbClr val="C00000"/>
                </a:solidFill>
              </a:rPr>
              <a:pPr marL="0" lvl="0" indent="0" algn="r">
                <a:spcBef>
                  <a:spcPct val="0"/>
                </a:spcBef>
                <a:spcAft>
                  <a:spcPct val="0"/>
                </a:spcAft>
                <a:buNone/>
              </a:pPr>
              <a:t>沙特阿拉伯</a:t>
            </a:fld>
            <a:endParaRPr lang="zh-CN" altLang="en-US" sz="1400" b="1" dirty="0">
              <a:solidFill>
                <a:srgbClr val="C00000"/>
              </a:solidFill>
            </a:endParaRPr>
          </a:p>
        </p:txBody>
      </p:sp>
      <p:sp>
        <p:nvSpPr>
          <p:cNvPr id="40" name="文本占位符 2">
            <a:extLst>
              <a:ext uri="{FF2B5EF4-FFF2-40B4-BE49-F238E27FC236}">
                <a16:creationId xmlns:a16="http://schemas.microsoft.com/office/drawing/2014/main" id="{657670B8-793A-5569-AC2D-C6CE6F13339B}"/>
              </a:ext>
            </a:extLst>
          </p:cNvPr>
          <p:cNvSpPr>
            <a:spLocks/>
          </p:cNvSpPr>
          <p:nvPr>
            <p:custDataLst>
              <p:tags r:id="rId13"/>
            </p:custDataLst>
          </p:nvPr>
        </p:nvSpPr>
        <p:spPr bwMode="auto">
          <a:xfrm>
            <a:off x="1333500" y="4117975"/>
            <a:ext cx="533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F73C26C-5734-40A9-9F12-50BA216F6D22}" type="datetime'''''''''俄''罗''''斯'''''''''''''''''''''''''''''">
              <a:rPr lang="zh-CN" altLang="en-US" sz="1400" b="1" smtClean="0">
                <a:solidFill>
                  <a:srgbClr val="C00000"/>
                </a:solidFill>
              </a:rPr>
              <a:pPr marL="0" lvl="0" indent="0" algn="r">
                <a:spcBef>
                  <a:spcPct val="0"/>
                </a:spcBef>
                <a:spcAft>
                  <a:spcPct val="0"/>
                </a:spcAft>
                <a:buNone/>
              </a:pPr>
              <a:t>俄罗斯</a:t>
            </a:fld>
            <a:endParaRPr lang="zh-CN" altLang="en-US" sz="1400" b="1" dirty="0">
              <a:solidFill>
                <a:srgbClr val="C00000"/>
              </a:solidFill>
            </a:endParaRPr>
          </a:p>
        </p:txBody>
      </p:sp>
      <p:sp>
        <p:nvSpPr>
          <p:cNvPr id="41" name="文本占位符 2">
            <a:extLst>
              <a:ext uri="{FF2B5EF4-FFF2-40B4-BE49-F238E27FC236}">
                <a16:creationId xmlns:a16="http://schemas.microsoft.com/office/drawing/2014/main" id="{BFAEA8FE-F140-AA80-5F3C-B72BB1CCCF90}"/>
              </a:ext>
            </a:extLst>
          </p:cNvPr>
          <p:cNvSpPr>
            <a:spLocks/>
          </p:cNvSpPr>
          <p:nvPr>
            <p:custDataLst>
              <p:tags r:id="rId14"/>
            </p:custDataLst>
          </p:nvPr>
        </p:nvSpPr>
        <p:spPr bwMode="auto">
          <a:xfrm>
            <a:off x="1155700" y="4384675"/>
            <a:ext cx="711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3CCC496-858D-4D91-ADC7-2391035240C0}" type="datetime'''''''''哥''''''''''''伦比''''''''亚'''''''''''''''''''''''''">
              <a:rPr lang="zh-CN" altLang="en-US" sz="1400" smtClean="0"/>
              <a:pPr marL="0" lvl="0" indent="0" algn="r">
                <a:spcBef>
                  <a:spcPct val="0"/>
                </a:spcBef>
                <a:spcAft>
                  <a:spcPct val="0"/>
                </a:spcAft>
                <a:buNone/>
              </a:pPr>
              <a:t>哥伦比亚</a:t>
            </a:fld>
            <a:endParaRPr lang="zh-CN" altLang="en-US" sz="1400" dirty="0"/>
          </a:p>
        </p:txBody>
      </p:sp>
      <p:sp>
        <p:nvSpPr>
          <p:cNvPr id="42" name="文本占位符 2">
            <a:extLst>
              <a:ext uri="{FF2B5EF4-FFF2-40B4-BE49-F238E27FC236}">
                <a16:creationId xmlns:a16="http://schemas.microsoft.com/office/drawing/2014/main" id="{D6868E4A-43CD-59F6-2503-2524CA322E00}"/>
              </a:ext>
            </a:extLst>
          </p:cNvPr>
          <p:cNvSpPr>
            <a:spLocks/>
          </p:cNvSpPr>
          <p:nvPr>
            <p:custDataLst>
              <p:tags r:id="rId15"/>
            </p:custDataLst>
          </p:nvPr>
        </p:nvSpPr>
        <p:spPr bwMode="auto">
          <a:xfrm>
            <a:off x="1511300" y="4651375"/>
            <a:ext cx="35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F583A71-D21E-4E19-A9C5-33835534E114}" type="datetime'''''''''''英国'''''''''''''''''''''''''">
              <a:rPr lang="zh-CN" altLang="en-US" sz="1400" b="1" smtClean="0">
                <a:solidFill>
                  <a:srgbClr val="C00000"/>
                </a:solidFill>
              </a:rPr>
              <a:pPr marL="0" lvl="0" indent="0" algn="r">
                <a:spcBef>
                  <a:spcPct val="0"/>
                </a:spcBef>
                <a:spcAft>
                  <a:spcPct val="0"/>
                </a:spcAft>
                <a:buNone/>
              </a:pPr>
              <a:t>英国</a:t>
            </a:fld>
            <a:endParaRPr lang="zh-CN" altLang="en-US" sz="1400" b="1" dirty="0">
              <a:solidFill>
                <a:srgbClr val="C00000"/>
              </a:solidFill>
            </a:endParaRPr>
          </a:p>
        </p:txBody>
      </p:sp>
      <p:sp>
        <p:nvSpPr>
          <p:cNvPr id="43" name="文本占位符 2">
            <a:extLst>
              <a:ext uri="{FF2B5EF4-FFF2-40B4-BE49-F238E27FC236}">
                <a16:creationId xmlns:a16="http://schemas.microsoft.com/office/drawing/2014/main" id="{2F75646D-4723-C711-659A-339A7F9213C8}"/>
              </a:ext>
            </a:extLst>
          </p:cNvPr>
          <p:cNvSpPr>
            <a:spLocks/>
          </p:cNvSpPr>
          <p:nvPr>
            <p:custDataLst>
              <p:tags r:id="rId16"/>
            </p:custDataLst>
          </p:nvPr>
        </p:nvSpPr>
        <p:spPr bwMode="auto">
          <a:xfrm>
            <a:off x="1333500" y="4918075"/>
            <a:ext cx="533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B0CC195-0092-47E4-8DE4-82EB1DE37779}" type="datetime'''''''''菲''''''''''''''''律''''''''''''''''宾'''''''''">
              <a:rPr lang="zh-CN" altLang="en-US" sz="1400" b="1" smtClean="0">
                <a:solidFill>
                  <a:srgbClr val="C00000"/>
                </a:solidFill>
              </a:rPr>
              <a:pPr marL="0" lvl="0" indent="0" algn="r">
                <a:spcBef>
                  <a:spcPct val="0"/>
                </a:spcBef>
                <a:spcAft>
                  <a:spcPct val="0"/>
                </a:spcAft>
                <a:buNone/>
              </a:pPr>
              <a:t>菲律宾</a:t>
            </a:fld>
            <a:endParaRPr lang="zh-CN" altLang="en-US" sz="1400" b="1" dirty="0">
              <a:solidFill>
                <a:srgbClr val="C00000"/>
              </a:solidFill>
            </a:endParaRPr>
          </a:p>
        </p:txBody>
      </p:sp>
      <p:sp>
        <p:nvSpPr>
          <p:cNvPr id="48" name="文本占位符 2">
            <a:extLst>
              <a:ext uri="{FF2B5EF4-FFF2-40B4-BE49-F238E27FC236}">
                <a16:creationId xmlns:a16="http://schemas.microsoft.com/office/drawing/2014/main" id="{C208935F-E2CC-FFA2-FDBA-FC406A767F52}"/>
              </a:ext>
            </a:extLst>
          </p:cNvPr>
          <p:cNvSpPr>
            <a:spLocks/>
          </p:cNvSpPr>
          <p:nvPr>
            <p:custDataLst>
              <p:tags r:id="rId17"/>
            </p:custDataLst>
          </p:nvPr>
        </p:nvSpPr>
        <p:spPr bwMode="auto">
          <a:xfrm>
            <a:off x="1333500" y="5184775"/>
            <a:ext cx="533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6D2EEA0-7790-4E55-A85E-C66A1A8AD220}" type="datetime'''''''''''''''''''''''阿''''''根廷'''''''''''''''''''''''''''''''">
              <a:rPr lang="zh-CN" altLang="en-US" sz="1400" smtClean="0"/>
              <a:pPr marL="0" lvl="0" indent="0" algn="r">
                <a:spcBef>
                  <a:spcPct val="0"/>
                </a:spcBef>
                <a:spcAft>
                  <a:spcPct val="0"/>
                </a:spcAft>
                <a:buNone/>
              </a:pPr>
              <a:t>阿根廷</a:t>
            </a:fld>
            <a:endParaRPr lang="zh-CN" altLang="en-US" sz="1400" dirty="0"/>
          </a:p>
        </p:txBody>
      </p:sp>
      <p:sp>
        <p:nvSpPr>
          <p:cNvPr id="49" name="文本占位符 2">
            <a:extLst>
              <a:ext uri="{FF2B5EF4-FFF2-40B4-BE49-F238E27FC236}">
                <a16:creationId xmlns:a16="http://schemas.microsoft.com/office/drawing/2014/main" id="{FFF1721C-4C32-438C-E99E-A4A7A4F5F343}"/>
              </a:ext>
            </a:extLst>
          </p:cNvPr>
          <p:cNvSpPr>
            <a:spLocks/>
          </p:cNvSpPr>
          <p:nvPr>
            <p:custDataLst>
              <p:tags r:id="rId18"/>
            </p:custDataLst>
          </p:nvPr>
        </p:nvSpPr>
        <p:spPr bwMode="auto">
          <a:xfrm>
            <a:off x="1155700" y="5451475"/>
            <a:ext cx="711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12E4AB1-A99D-42E7-82F3-90852853407A}" type="datetime'''''''''''''''''''''''''''澳大利''''''''''''''''''''''''''亚'''">
              <a:rPr lang="zh-CN" altLang="en-US" sz="1400" b="1" smtClean="0">
                <a:solidFill>
                  <a:srgbClr val="C00000"/>
                </a:solidFill>
              </a:rPr>
              <a:pPr marL="0" lvl="0" indent="0" algn="r">
                <a:spcBef>
                  <a:spcPct val="0"/>
                </a:spcBef>
                <a:spcAft>
                  <a:spcPct val="0"/>
                </a:spcAft>
                <a:buNone/>
              </a:pPr>
              <a:t>澳大利亚</a:t>
            </a:fld>
            <a:endParaRPr lang="zh-CN" altLang="en-US" sz="1400" b="1" dirty="0">
              <a:solidFill>
                <a:srgbClr val="C00000"/>
              </a:solidFill>
            </a:endParaRPr>
          </a:p>
        </p:txBody>
      </p:sp>
      <p:sp>
        <p:nvSpPr>
          <p:cNvPr id="50" name="文本占位符 2">
            <a:extLst>
              <a:ext uri="{FF2B5EF4-FFF2-40B4-BE49-F238E27FC236}">
                <a16:creationId xmlns:a16="http://schemas.microsoft.com/office/drawing/2014/main" id="{17E204CF-98EA-A7C2-A8D5-003CE551E01E}"/>
              </a:ext>
            </a:extLst>
          </p:cNvPr>
          <p:cNvSpPr>
            <a:spLocks/>
          </p:cNvSpPr>
          <p:nvPr>
            <p:custDataLst>
              <p:tags r:id="rId19"/>
            </p:custDataLst>
          </p:nvPr>
        </p:nvSpPr>
        <p:spPr bwMode="auto">
          <a:xfrm>
            <a:off x="1511300" y="5718175"/>
            <a:ext cx="35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3DCA38A-C1DE-4E18-8064-EA07737A4094}" type="datetime'''''''''''''''''''''南''''''''''''''''''''''''非'''''''''''">
              <a:rPr lang="zh-CN" altLang="en-US" sz="1400" smtClean="0"/>
              <a:pPr marL="0" lvl="0" indent="0" algn="r">
                <a:spcBef>
                  <a:spcPct val="0"/>
                </a:spcBef>
                <a:spcAft>
                  <a:spcPct val="0"/>
                </a:spcAft>
                <a:buNone/>
              </a:pPr>
              <a:t>南非</a:t>
            </a:fld>
            <a:endParaRPr lang="zh-CN" altLang="en-US" sz="1400" dirty="0"/>
          </a:p>
        </p:txBody>
      </p:sp>
      <p:sp>
        <p:nvSpPr>
          <p:cNvPr id="51" name="文本占位符 2">
            <a:extLst>
              <a:ext uri="{FF2B5EF4-FFF2-40B4-BE49-F238E27FC236}">
                <a16:creationId xmlns:a16="http://schemas.microsoft.com/office/drawing/2014/main" id="{71E17C73-AD18-E56B-90E3-9453D05EC11B}"/>
              </a:ext>
            </a:extLst>
          </p:cNvPr>
          <p:cNvSpPr>
            <a:spLocks/>
          </p:cNvSpPr>
          <p:nvPr>
            <p:custDataLst>
              <p:tags r:id="rId20"/>
            </p:custDataLst>
          </p:nvPr>
        </p:nvSpPr>
        <p:spPr bwMode="auto">
          <a:xfrm>
            <a:off x="1155700" y="5984875"/>
            <a:ext cx="711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956383C-2327-4243-B2E1-ABBA1EA2D7BA}" type="datetime'''''''''''''''''''白俄''''''''''''''罗''斯'''">
              <a:rPr lang="zh-CN" altLang="en-US" sz="1400" b="1" smtClean="0">
                <a:solidFill>
                  <a:srgbClr val="C00000"/>
                </a:solidFill>
              </a:rPr>
              <a:pPr marL="0" lvl="0" indent="0" algn="r">
                <a:spcBef>
                  <a:spcPct val="0"/>
                </a:spcBef>
                <a:spcAft>
                  <a:spcPct val="0"/>
                </a:spcAft>
                <a:buNone/>
              </a:pPr>
              <a:t>白俄罗斯</a:t>
            </a:fld>
            <a:endParaRPr lang="zh-CN" altLang="en-US" sz="1400" b="1" dirty="0">
              <a:solidFill>
                <a:srgbClr val="C00000"/>
              </a:solidFill>
            </a:endParaRPr>
          </a:p>
        </p:txBody>
      </p:sp>
      <p:sp>
        <p:nvSpPr>
          <p:cNvPr id="62" name="文本占位符 2">
            <a:extLst>
              <a:ext uri="{FF2B5EF4-FFF2-40B4-BE49-F238E27FC236}">
                <a16:creationId xmlns:a16="http://schemas.microsoft.com/office/drawing/2014/main" id="{11B3F113-DE0B-3E86-1406-E356B27EC12B}"/>
              </a:ext>
            </a:extLst>
          </p:cNvPr>
          <p:cNvSpPr>
            <a:spLocks/>
          </p:cNvSpPr>
          <p:nvPr>
            <p:custDataLst>
              <p:tags r:id="rId21"/>
            </p:custDataLst>
          </p:nvPr>
        </p:nvSpPr>
        <p:spPr bwMode="auto">
          <a:xfrm>
            <a:off x="1155700" y="6251575"/>
            <a:ext cx="711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DDC347D-5C61-441B-B9E2-03F665901EDC}" type="datetime'''''''''''''玻''''''''''''''''''''利''''''''''维''''''亚'''''''">
              <a:rPr lang="zh-CN" altLang="en-US" sz="1400" smtClean="0"/>
              <a:pPr marL="0" lvl="0" indent="0" algn="r">
                <a:spcBef>
                  <a:spcPct val="0"/>
                </a:spcBef>
                <a:spcAft>
                  <a:spcPct val="0"/>
                </a:spcAft>
                <a:buNone/>
              </a:pPr>
              <a:t>玻利维亚</a:t>
            </a:fld>
            <a:endParaRPr lang="zh-CN" altLang="en-US" sz="1400" dirty="0"/>
          </a:p>
        </p:txBody>
      </p:sp>
      <p:sp>
        <p:nvSpPr>
          <p:cNvPr id="23" name="文本占位符 2">
            <a:extLst>
              <a:ext uri="{FF2B5EF4-FFF2-40B4-BE49-F238E27FC236}">
                <a16:creationId xmlns:a16="http://schemas.microsoft.com/office/drawing/2014/main" id="{AC9ED5F4-6458-4BD5-9290-00F907228143}"/>
              </a:ext>
            </a:extLst>
          </p:cNvPr>
          <p:cNvSpPr>
            <a:spLocks/>
          </p:cNvSpPr>
          <p:nvPr>
            <p:custDataLst>
              <p:tags r:id="rId22"/>
            </p:custDataLst>
          </p:nvPr>
        </p:nvSpPr>
        <p:spPr bwMode="auto">
          <a:xfrm>
            <a:off x="2009775" y="869950"/>
            <a:ext cx="16383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DA8C059-45C3-4EC5-89AA-6FE056C0457B}" type="datetime'''''''''''''''2''''''''''''0''1''''''''''''''''''8'''''">
              <a:rPr lang="zh-CN" altLang="en-US" sz="1400" b="1" smtClean="0"/>
              <a:pPr marL="0" lvl="0" indent="0" algn="ctr">
                <a:spcBef>
                  <a:spcPct val="0"/>
                </a:spcBef>
                <a:spcAft>
                  <a:spcPct val="0"/>
                </a:spcAft>
                <a:buNone/>
              </a:pPr>
              <a:t>2018</a:t>
            </a:fld>
            <a:r>
              <a:rPr lang="zh-CN" altLang="en-US" sz="1400" b="1" dirty="0"/>
              <a:t>年出口量</a:t>
            </a:r>
            <a:r>
              <a:rPr lang="en-US" altLang="zh-CN" sz="1400" b="1" dirty="0"/>
              <a:t>TOP20</a:t>
            </a:r>
            <a:endParaRPr lang="zh-CN" altLang="en-US" sz="1400" b="1" dirty="0"/>
          </a:p>
        </p:txBody>
      </p:sp>
      <p:sp>
        <p:nvSpPr>
          <p:cNvPr id="11" name="文本占位符 2">
            <a:extLst>
              <a:ext uri="{FF2B5EF4-FFF2-40B4-BE49-F238E27FC236}">
                <a16:creationId xmlns:a16="http://schemas.microsoft.com/office/drawing/2014/main" id="{02F27227-4E12-4177-8020-9F5AE8693A27}"/>
              </a:ext>
            </a:extLst>
          </p:cNvPr>
          <p:cNvSpPr>
            <a:spLocks/>
          </p:cNvSpPr>
          <p:nvPr>
            <p:custDataLst>
              <p:tags r:id="rId23"/>
            </p:custDataLst>
          </p:nvPr>
        </p:nvSpPr>
        <p:spPr bwMode="gray">
          <a:xfrm>
            <a:off x="3103563" y="11969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A73DD31-D681-479B-AC93-5E4018EBF757}" type="datetime'''''''''1''8''''''''''''''''''''.''''''4万''辆'''''''''''">
              <a:rPr lang="zh-CN" altLang="en-US" sz="1200" b="1" smtClean="0">
                <a:effectLst/>
                <a:ea typeface="等线" panose="02010600030101010101" pitchFamily="2" charset="-122"/>
              </a:rPr>
              <a:pPr/>
              <a:t>18.4万辆</a:t>
            </a:fld>
            <a:endParaRPr lang="zh-CN" altLang="en-US" sz="1200" b="1" dirty="0">
              <a:ea typeface="等线" panose="02010600030101010101" pitchFamily="2" charset="-122"/>
            </a:endParaRPr>
          </a:p>
        </p:txBody>
      </p:sp>
      <p:sp>
        <p:nvSpPr>
          <p:cNvPr id="12" name="文本占位符 2">
            <a:extLst>
              <a:ext uri="{FF2B5EF4-FFF2-40B4-BE49-F238E27FC236}">
                <a16:creationId xmlns:a16="http://schemas.microsoft.com/office/drawing/2014/main" id="{3147BAFA-140F-43F6-A3A4-8502D2237151}"/>
              </a:ext>
            </a:extLst>
          </p:cNvPr>
          <p:cNvSpPr>
            <a:spLocks/>
          </p:cNvSpPr>
          <p:nvPr>
            <p:custDataLst>
              <p:tags r:id="rId24"/>
            </p:custDataLst>
          </p:nvPr>
        </p:nvSpPr>
        <p:spPr bwMode="gray">
          <a:xfrm>
            <a:off x="2649538" y="14636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6EA8ED0-5F28-4264-A4C7-406BCA8EEB6C}" type="datetime'''10''''.''''''''8''''''''''''''''万''''''''''''''辆'''''''''">
              <a:rPr lang="zh-CN" altLang="en-US" sz="1200" b="1" smtClean="0">
                <a:effectLst/>
                <a:ea typeface="等线" panose="02010600030101010101" pitchFamily="2" charset="-122"/>
              </a:rPr>
              <a:pPr/>
              <a:t>10.8万辆</a:t>
            </a:fld>
            <a:endParaRPr lang="zh-CN" altLang="en-US" sz="1200" b="1" dirty="0">
              <a:ea typeface="等线" panose="02010600030101010101" pitchFamily="2" charset="-122"/>
            </a:endParaRPr>
          </a:p>
        </p:txBody>
      </p:sp>
      <p:sp>
        <p:nvSpPr>
          <p:cNvPr id="13" name="文本占位符 2">
            <a:extLst>
              <a:ext uri="{FF2B5EF4-FFF2-40B4-BE49-F238E27FC236}">
                <a16:creationId xmlns:a16="http://schemas.microsoft.com/office/drawing/2014/main" id="{B33451A9-8218-48FD-911F-0359FA30E977}"/>
              </a:ext>
            </a:extLst>
          </p:cNvPr>
          <p:cNvSpPr>
            <a:spLocks/>
          </p:cNvSpPr>
          <p:nvPr>
            <p:custDataLst>
              <p:tags r:id="rId25"/>
            </p:custDataLst>
          </p:nvPr>
        </p:nvSpPr>
        <p:spPr bwMode="gray">
          <a:xfrm>
            <a:off x="2613025" y="17303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DA23D1B-CADF-4D5E-B3D0-4528AD5C0DA1}" type="datetime'''''''''''1''0''''''''''''.''1''''''''''''万''辆'''''''''''">
              <a:rPr lang="zh-CN" altLang="en-US" sz="1200" b="1" smtClean="0">
                <a:effectLst/>
                <a:ea typeface="等线" panose="02010600030101010101" pitchFamily="2" charset="-122"/>
              </a:rPr>
              <a:pPr/>
              <a:t>10.1万辆</a:t>
            </a:fld>
            <a:endParaRPr lang="zh-CN" altLang="en-US" sz="1200" b="1" dirty="0">
              <a:ea typeface="等线" panose="02010600030101010101" pitchFamily="2" charset="-122"/>
            </a:endParaRPr>
          </a:p>
        </p:txBody>
      </p:sp>
      <p:sp>
        <p:nvSpPr>
          <p:cNvPr id="16" name="文本占位符 2">
            <a:extLst>
              <a:ext uri="{FF2B5EF4-FFF2-40B4-BE49-F238E27FC236}">
                <a16:creationId xmlns:a16="http://schemas.microsoft.com/office/drawing/2014/main" id="{F44A7654-7413-4009-8395-B2A7DF2E6AB8}"/>
              </a:ext>
            </a:extLst>
          </p:cNvPr>
          <p:cNvSpPr>
            <a:spLocks/>
          </p:cNvSpPr>
          <p:nvPr>
            <p:custDataLst>
              <p:tags r:id="rId26"/>
            </p:custDataLst>
          </p:nvPr>
        </p:nvSpPr>
        <p:spPr bwMode="gray">
          <a:xfrm>
            <a:off x="2408238" y="19970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0F4A5B5-6A29-4D82-8904-DE4DD2AAE684}" type="datetime'''''''''''''''''6''''''''''''''''''''''.7''万''''辆'''''">
              <a:rPr lang="zh-CN" altLang="en-US" sz="1200" b="1" smtClean="0">
                <a:effectLst/>
                <a:ea typeface="等线" panose="02010600030101010101" pitchFamily="2" charset="-122"/>
              </a:rPr>
              <a:pPr/>
              <a:t>6.7万辆</a:t>
            </a:fld>
            <a:endParaRPr lang="zh-CN" altLang="en-US" sz="1200" b="1" dirty="0">
              <a:ea typeface="等线" panose="02010600030101010101" pitchFamily="2" charset="-122"/>
            </a:endParaRPr>
          </a:p>
        </p:txBody>
      </p:sp>
      <p:sp>
        <p:nvSpPr>
          <p:cNvPr id="18" name="文本占位符 2">
            <a:extLst>
              <a:ext uri="{FF2B5EF4-FFF2-40B4-BE49-F238E27FC236}">
                <a16:creationId xmlns:a16="http://schemas.microsoft.com/office/drawing/2014/main" id="{071FB7B5-91EA-46E7-ACE8-ACB9DA7CD256}"/>
              </a:ext>
            </a:extLst>
          </p:cNvPr>
          <p:cNvSpPr>
            <a:spLocks/>
          </p:cNvSpPr>
          <p:nvPr>
            <p:custDataLst>
              <p:tags r:id="rId27"/>
            </p:custDataLst>
          </p:nvPr>
        </p:nvSpPr>
        <p:spPr bwMode="gray">
          <a:xfrm>
            <a:off x="2343150" y="22637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73F5119-896C-4482-A1EC-2F2B4D69A08F}" type="datetime'''''''''''''''''5''''''''.''6万''''''辆'''''''''''''''">
              <a:rPr lang="zh-CN" altLang="en-US" sz="1200" b="1" smtClean="0">
                <a:effectLst/>
                <a:ea typeface="等线" panose="02010600030101010101" pitchFamily="2" charset="-122"/>
              </a:rPr>
              <a:pPr/>
              <a:t>5.6万辆</a:t>
            </a:fld>
            <a:endParaRPr lang="zh-CN" altLang="en-US" sz="1200" b="1" dirty="0">
              <a:ea typeface="等线" panose="02010600030101010101" pitchFamily="2" charset="-122"/>
            </a:endParaRPr>
          </a:p>
        </p:txBody>
      </p:sp>
      <p:sp>
        <p:nvSpPr>
          <p:cNvPr id="21" name="文本占位符 2">
            <a:extLst>
              <a:ext uri="{FF2B5EF4-FFF2-40B4-BE49-F238E27FC236}">
                <a16:creationId xmlns:a16="http://schemas.microsoft.com/office/drawing/2014/main" id="{6E55B66A-D681-439A-BD5A-FD70A43726AC}"/>
              </a:ext>
            </a:extLst>
          </p:cNvPr>
          <p:cNvSpPr>
            <a:spLocks/>
          </p:cNvSpPr>
          <p:nvPr>
            <p:custDataLst>
              <p:tags r:id="rId28"/>
            </p:custDataLst>
          </p:nvPr>
        </p:nvSpPr>
        <p:spPr bwMode="gray">
          <a:xfrm>
            <a:off x="2233613" y="25304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0B6B058-33F3-4B18-81C4-A506D44936DD}" type="datetime'''''3''.''''8''''''''''''''''万''''''辆'''''''''''''''">
              <a:rPr lang="zh-CN" altLang="en-US" sz="1200" b="1" smtClean="0">
                <a:effectLst/>
                <a:ea typeface="等线" panose="02010600030101010101" pitchFamily="2" charset="-122"/>
              </a:rPr>
              <a:pPr/>
              <a:t>3.8万辆</a:t>
            </a:fld>
            <a:endParaRPr lang="zh-CN" altLang="en-US" sz="1200" b="1" dirty="0">
              <a:ea typeface="等线" panose="02010600030101010101" pitchFamily="2" charset="-122"/>
            </a:endParaRPr>
          </a:p>
        </p:txBody>
      </p:sp>
      <p:sp>
        <p:nvSpPr>
          <p:cNvPr id="22" name="文本占位符 2">
            <a:extLst>
              <a:ext uri="{FF2B5EF4-FFF2-40B4-BE49-F238E27FC236}">
                <a16:creationId xmlns:a16="http://schemas.microsoft.com/office/drawing/2014/main" id="{B026D67D-3B17-4B40-9A49-A6FA4445C4D2}"/>
              </a:ext>
            </a:extLst>
          </p:cNvPr>
          <p:cNvSpPr>
            <a:spLocks/>
          </p:cNvSpPr>
          <p:nvPr>
            <p:custDataLst>
              <p:tags r:id="rId29"/>
            </p:custDataLst>
          </p:nvPr>
        </p:nvSpPr>
        <p:spPr bwMode="gray">
          <a:xfrm>
            <a:off x="2181225" y="27971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9C7E302-6F86-4793-A87D-09738CFA7C7C}" type="datetime'''''''''''''''''''''''2''.''''''''''''''''''9''''万''''''辆'''">
              <a:rPr lang="zh-CN" altLang="en-US" sz="1200" b="1" smtClean="0">
                <a:effectLst/>
                <a:ea typeface="等线" panose="02010600030101010101" pitchFamily="2" charset="-122"/>
              </a:rPr>
              <a:pPr/>
              <a:t>2.9万辆</a:t>
            </a:fld>
            <a:endParaRPr lang="zh-CN" altLang="en-US" sz="1200" b="1" dirty="0">
              <a:ea typeface="等线" panose="02010600030101010101" pitchFamily="2" charset="-122"/>
            </a:endParaRPr>
          </a:p>
        </p:txBody>
      </p:sp>
      <p:sp>
        <p:nvSpPr>
          <p:cNvPr id="24" name="文本占位符 2">
            <a:extLst>
              <a:ext uri="{FF2B5EF4-FFF2-40B4-BE49-F238E27FC236}">
                <a16:creationId xmlns:a16="http://schemas.microsoft.com/office/drawing/2014/main" id="{C6B6E44B-E19B-4F95-A896-72546ABAF22F}"/>
              </a:ext>
            </a:extLst>
          </p:cNvPr>
          <p:cNvSpPr>
            <a:spLocks/>
          </p:cNvSpPr>
          <p:nvPr>
            <p:custDataLst>
              <p:tags r:id="rId30"/>
            </p:custDataLst>
          </p:nvPr>
        </p:nvSpPr>
        <p:spPr bwMode="gray">
          <a:xfrm>
            <a:off x="2165350" y="30638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5F0CD64-CA6D-457B-980E-801A97F62370}" type="datetime'''''''2''.''''''''''''''6''''''万''''''''''辆'''''''">
              <a:rPr lang="zh-CN" altLang="en-US" sz="1200" b="1" smtClean="0">
                <a:effectLst/>
                <a:ea typeface="等线" panose="02010600030101010101" pitchFamily="2" charset="-122"/>
              </a:rPr>
              <a:pPr/>
              <a:t>2.6万辆</a:t>
            </a:fld>
            <a:endParaRPr lang="zh-CN" altLang="en-US" sz="1200" b="1" dirty="0">
              <a:ea typeface="等线" panose="02010600030101010101" pitchFamily="2" charset="-122"/>
            </a:endParaRPr>
          </a:p>
        </p:txBody>
      </p:sp>
      <p:sp>
        <p:nvSpPr>
          <p:cNvPr id="25" name="文本占位符 2">
            <a:extLst>
              <a:ext uri="{FF2B5EF4-FFF2-40B4-BE49-F238E27FC236}">
                <a16:creationId xmlns:a16="http://schemas.microsoft.com/office/drawing/2014/main" id="{EBC409A4-E5B9-432E-8F6A-80306C635951}"/>
              </a:ext>
            </a:extLst>
          </p:cNvPr>
          <p:cNvSpPr>
            <a:spLocks/>
          </p:cNvSpPr>
          <p:nvPr>
            <p:custDataLst>
              <p:tags r:id="rId31"/>
            </p:custDataLst>
          </p:nvPr>
        </p:nvSpPr>
        <p:spPr bwMode="gray">
          <a:xfrm>
            <a:off x="2135188" y="33305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4FC329D-1BAE-4FC2-9C79-8F3D05A19DD4}" type="datetime'''''2.''''''''''''''''''''''''''''1''''''''''''''''万''辆'''">
              <a:rPr lang="zh-CN" altLang="en-US" sz="1200" b="1" smtClean="0">
                <a:effectLst/>
                <a:ea typeface="等线" panose="02010600030101010101" pitchFamily="2" charset="-122"/>
              </a:rPr>
              <a:pPr/>
              <a:t>2.1万辆</a:t>
            </a:fld>
            <a:endParaRPr lang="zh-CN" altLang="en-US" sz="1200" b="1" dirty="0">
              <a:ea typeface="等线" panose="02010600030101010101" pitchFamily="2" charset="-122"/>
            </a:endParaRPr>
          </a:p>
        </p:txBody>
      </p:sp>
      <p:sp>
        <p:nvSpPr>
          <p:cNvPr id="26" name="文本占位符 2">
            <a:extLst>
              <a:ext uri="{FF2B5EF4-FFF2-40B4-BE49-F238E27FC236}">
                <a16:creationId xmlns:a16="http://schemas.microsoft.com/office/drawing/2014/main" id="{2DE8B0B2-5B97-4C08-8F74-CDC0606CF3EF}"/>
              </a:ext>
            </a:extLst>
          </p:cNvPr>
          <p:cNvSpPr>
            <a:spLocks/>
          </p:cNvSpPr>
          <p:nvPr>
            <p:custDataLst>
              <p:tags r:id="rId32"/>
            </p:custDataLst>
          </p:nvPr>
        </p:nvSpPr>
        <p:spPr bwMode="gray">
          <a:xfrm>
            <a:off x="2127250" y="35972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FADBCC7-71D9-4455-8611-7DBDD57856CD}" type="datetime'''''''''''''''2''''.''''''''''''''''''0''''''万''''''''辆'''">
              <a:rPr lang="zh-CN" altLang="en-US" sz="1200" b="1" smtClean="0">
                <a:effectLst/>
                <a:ea typeface="等线" panose="02010600030101010101" pitchFamily="2" charset="-122"/>
              </a:rPr>
              <a:pPr/>
              <a:t>2.0万辆</a:t>
            </a:fld>
            <a:endParaRPr lang="zh-CN" altLang="en-US" sz="1200" b="1" dirty="0">
              <a:ea typeface="等线" panose="02010600030101010101" pitchFamily="2" charset="-122"/>
            </a:endParaRPr>
          </a:p>
        </p:txBody>
      </p:sp>
      <p:sp>
        <p:nvSpPr>
          <p:cNvPr id="17" name="文本占位符 2">
            <a:extLst>
              <a:ext uri="{FF2B5EF4-FFF2-40B4-BE49-F238E27FC236}">
                <a16:creationId xmlns:a16="http://schemas.microsoft.com/office/drawing/2014/main" id="{2534C7F1-A686-44C2-9C55-CF9DC3605AE6}"/>
              </a:ext>
            </a:extLst>
          </p:cNvPr>
          <p:cNvSpPr>
            <a:spLocks/>
          </p:cNvSpPr>
          <p:nvPr>
            <p:custDataLst>
              <p:tags r:id="rId33"/>
            </p:custDataLst>
          </p:nvPr>
        </p:nvSpPr>
        <p:spPr bwMode="auto">
          <a:xfrm>
            <a:off x="1511300" y="1184275"/>
            <a:ext cx="35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5CCEC0F-297A-4D9F-ACC6-0CD319CE5883}" type="datetime'''''''''''''''''''''''''''''''''''伊''''''朗'''''''''''''''''">
              <a:rPr lang="zh-CN" altLang="en-US" sz="1400" smtClean="0"/>
              <a:pPr marL="0" lvl="0" indent="0" algn="r">
                <a:spcBef>
                  <a:spcPct val="0"/>
                </a:spcBef>
                <a:spcAft>
                  <a:spcPct val="0"/>
                </a:spcAft>
                <a:buNone/>
              </a:pPr>
              <a:t>伊朗</a:t>
            </a:fld>
            <a:endParaRPr lang="zh-CN" altLang="en-US" sz="1400" dirty="0"/>
          </a:p>
        </p:txBody>
      </p:sp>
      <p:sp>
        <p:nvSpPr>
          <p:cNvPr id="28" name="文本占位符 2">
            <a:extLst>
              <a:ext uri="{FF2B5EF4-FFF2-40B4-BE49-F238E27FC236}">
                <a16:creationId xmlns:a16="http://schemas.microsoft.com/office/drawing/2014/main" id="{27E54337-D2F3-49AE-9814-F09BC3816810}"/>
              </a:ext>
            </a:extLst>
          </p:cNvPr>
          <p:cNvSpPr>
            <a:spLocks/>
          </p:cNvSpPr>
          <p:nvPr>
            <p:custDataLst>
              <p:tags r:id="rId34"/>
            </p:custDataLst>
          </p:nvPr>
        </p:nvSpPr>
        <p:spPr bwMode="gray">
          <a:xfrm>
            <a:off x="2100263" y="41306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982DBE9-CBE5-45E5-93EB-2D88CC084639}" type="datetime'''''''''''''1''.''''''''''''''5''万''''''辆'''''''''''''''">
              <a:rPr lang="zh-CN" altLang="en-US" sz="1200" b="1" smtClean="0">
                <a:effectLst/>
                <a:ea typeface="等线" panose="02010600030101010101" pitchFamily="2" charset="-122"/>
              </a:rPr>
              <a:pPr/>
              <a:t>1.5万辆</a:t>
            </a:fld>
            <a:endParaRPr lang="zh-CN" altLang="en-US" sz="1200" b="1" dirty="0">
              <a:ea typeface="等线" panose="02010600030101010101" pitchFamily="2" charset="-122"/>
            </a:endParaRPr>
          </a:p>
        </p:txBody>
      </p:sp>
      <p:sp>
        <p:nvSpPr>
          <p:cNvPr id="29" name="文本占位符 2">
            <a:extLst>
              <a:ext uri="{FF2B5EF4-FFF2-40B4-BE49-F238E27FC236}">
                <a16:creationId xmlns:a16="http://schemas.microsoft.com/office/drawing/2014/main" id="{BD167DD8-6319-47B0-972A-DA8E5626F3B2}"/>
              </a:ext>
            </a:extLst>
          </p:cNvPr>
          <p:cNvSpPr>
            <a:spLocks/>
          </p:cNvSpPr>
          <p:nvPr>
            <p:custDataLst>
              <p:tags r:id="rId35"/>
            </p:custDataLst>
          </p:nvPr>
        </p:nvSpPr>
        <p:spPr bwMode="gray">
          <a:xfrm>
            <a:off x="2093913" y="43973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3405370-588D-4FDC-8B2C-8CEAC310F9AA}" type="datetime'1''.''''4''万''''''''''''''''''''''''''''''''辆'''''''''''''">
              <a:rPr lang="zh-CN" altLang="en-US" sz="1200" b="1" smtClean="0">
                <a:effectLst/>
                <a:ea typeface="等线" panose="02010600030101010101" pitchFamily="2" charset="-122"/>
              </a:rPr>
              <a:pPr/>
              <a:t>1.4万辆</a:t>
            </a:fld>
            <a:endParaRPr lang="zh-CN" altLang="en-US" sz="1200" b="1" dirty="0">
              <a:ea typeface="等线" panose="02010600030101010101" pitchFamily="2" charset="-122"/>
            </a:endParaRPr>
          </a:p>
        </p:txBody>
      </p:sp>
      <p:sp>
        <p:nvSpPr>
          <p:cNvPr id="30" name="文本占位符 2">
            <a:extLst>
              <a:ext uri="{FF2B5EF4-FFF2-40B4-BE49-F238E27FC236}">
                <a16:creationId xmlns:a16="http://schemas.microsoft.com/office/drawing/2014/main" id="{4CC9D460-A84A-4B59-AFBB-58EDA1A3CEFE}"/>
              </a:ext>
            </a:extLst>
          </p:cNvPr>
          <p:cNvSpPr>
            <a:spLocks/>
          </p:cNvSpPr>
          <p:nvPr>
            <p:custDataLst>
              <p:tags r:id="rId36"/>
            </p:custDataLst>
          </p:nvPr>
        </p:nvSpPr>
        <p:spPr bwMode="gray">
          <a:xfrm>
            <a:off x="2092325" y="46640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0B023A6-FB89-47AE-ABD4-DEBA0FC8D07C}" type="datetime'''''1''.''''''4万''''''''''''''''''''''''''''辆'''''">
              <a:rPr lang="zh-CN" altLang="en-US" sz="1200" b="1" smtClean="0">
                <a:effectLst/>
                <a:ea typeface="等线" panose="02010600030101010101" pitchFamily="2" charset="-122"/>
              </a:rPr>
              <a:pPr/>
              <a:t>1.4万辆</a:t>
            </a:fld>
            <a:endParaRPr lang="zh-CN" altLang="en-US" sz="1200" b="1" dirty="0">
              <a:ea typeface="等线" panose="02010600030101010101" pitchFamily="2" charset="-122"/>
            </a:endParaRPr>
          </a:p>
        </p:txBody>
      </p:sp>
      <p:sp>
        <p:nvSpPr>
          <p:cNvPr id="31" name="文本占位符 2">
            <a:extLst>
              <a:ext uri="{FF2B5EF4-FFF2-40B4-BE49-F238E27FC236}">
                <a16:creationId xmlns:a16="http://schemas.microsoft.com/office/drawing/2014/main" id="{4F157F30-5919-4A5C-A240-5F0F5FA1A297}"/>
              </a:ext>
            </a:extLst>
          </p:cNvPr>
          <p:cNvSpPr>
            <a:spLocks/>
          </p:cNvSpPr>
          <p:nvPr>
            <p:custDataLst>
              <p:tags r:id="rId37"/>
            </p:custDataLst>
          </p:nvPr>
        </p:nvSpPr>
        <p:spPr bwMode="gray">
          <a:xfrm>
            <a:off x="2070100" y="49307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CED5F03-9634-4E82-90AA-FF7E713D0A18}" type="datetime'1''''''''''''.''''''''0''''''''万''辆'''''''''''''''''''''''">
              <a:rPr lang="zh-CN" altLang="en-US" sz="1200" b="1" smtClean="0">
                <a:effectLst/>
                <a:ea typeface="等线" panose="02010600030101010101" pitchFamily="2" charset="-122"/>
              </a:rPr>
              <a:pPr/>
              <a:t>1.0万辆</a:t>
            </a:fld>
            <a:endParaRPr lang="zh-CN" altLang="en-US" sz="1200" b="1" dirty="0">
              <a:ea typeface="等线" panose="02010600030101010101" pitchFamily="2" charset="-122"/>
            </a:endParaRPr>
          </a:p>
        </p:txBody>
      </p:sp>
      <p:sp>
        <p:nvSpPr>
          <p:cNvPr id="27" name="文本占位符 2">
            <a:extLst>
              <a:ext uri="{FF2B5EF4-FFF2-40B4-BE49-F238E27FC236}">
                <a16:creationId xmlns:a16="http://schemas.microsoft.com/office/drawing/2014/main" id="{CF480A54-93E2-45A6-B2DB-8A25D74111E0}"/>
              </a:ext>
            </a:extLst>
          </p:cNvPr>
          <p:cNvSpPr>
            <a:spLocks/>
          </p:cNvSpPr>
          <p:nvPr>
            <p:custDataLst>
              <p:tags r:id="rId38"/>
            </p:custDataLst>
          </p:nvPr>
        </p:nvSpPr>
        <p:spPr bwMode="gray">
          <a:xfrm>
            <a:off x="2109788" y="38639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169B041-BB53-4890-94D7-BF88CA9D7ADF}" type="datetime'1''''''''.''''7''''''''万''''''''''''''''''''辆'">
              <a:rPr lang="zh-CN" altLang="en-US" sz="1200" b="1" smtClean="0">
                <a:effectLst/>
                <a:ea typeface="等线" panose="02010600030101010101" pitchFamily="2" charset="-122"/>
              </a:rPr>
              <a:pPr/>
              <a:t>1.7万辆</a:t>
            </a:fld>
            <a:endParaRPr lang="zh-CN" altLang="en-US" sz="1200" b="1" dirty="0">
              <a:ea typeface="等线" panose="02010600030101010101" pitchFamily="2" charset="-122"/>
            </a:endParaRPr>
          </a:p>
        </p:txBody>
      </p:sp>
      <p:sp>
        <p:nvSpPr>
          <p:cNvPr id="45" name="文本占位符 2">
            <a:extLst>
              <a:ext uri="{FF2B5EF4-FFF2-40B4-BE49-F238E27FC236}">
                <a16:creationId xmlns:a16="http://schemas.microsoft.com/office/drawing/2014/main" id="{D6A8425C-4C35-4A4D-93D7-509AF3D153BB}"/>
              </a:ext>
            </a:extLst>
          </p:cNvPr>
          <p:cNvSpPr>
            <a:spLocks/>
          </p:cNvSpPr>
          <p:nvPr>
            <p:custDataLst>
              <p:tags r:id="rId39"/>
            </p:custDataLst>
          </p:nvPr>
        </p:nvSpPr>
        <p:spPr bwMode="gray">
          <a:xfrm>
            <a:off x="2057400" y="54641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A1D5E4C-57F5-4436-983A-3027E154E145}" type="datetime'''''''''0''''''''''''.''''''''''''''''8''''万''''''''''辆'''">
              <a:rPr lang="zh-CN" altLang="en-US" sz="1200" b="1" smtClean="0">
                <a:effectLst/>
                <a:ea typeface="等线" panose="02010600030101010101" pitchFamily="2" charset="-122"/>
              </a:rPr>
              <a:pPr/>
              <a:t>0.8万辆</a:t>
            </a:fld>
            <a:endParaRPr lang="zh-CN" altLang="en-US" sz="1200" b="1" dirty="0">
              <a:ea typeface="等线" panose="02010600030101010101" pitchFamily="2" charset="-122"/>
            </a:endParaRPr>
          </a:p>
        </p:txBody>
      </p:sp>
      <p:sp>
        <p:nvSpPr>
          <p:cNvPr id="46" name="文本占位符 2">
            <a:extLst>
              <a:ext uri="{FF2B5EF4-FFF2-40B4-BE49-F238E27FC236}">
                <a16:creationId xmlns:a16="http://schemas.microsoft.com/office/drawing/2014/main" id="{34AF3107-E3A5-4ED7-B8D4-58D0DB626F11}"/>
              </a:ext>
            </a:extLst>
          </p:cNvPr>
          <p:cNvSpPr>
            <a:spLocks/>
          </p:cNvSpPr>
          <p:nvPr>
            <p:custDataLst>
              <p:tags r:id="rId40"/>
            </p:custDataLst>
          </p:nvPr>
        </p:nvSpPr>
        <p:spPr bwMode="gray">
          <a:xfrm>
            <a:off x="2055813" y="57308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1C3F6C6-587B-48E9-89F7-EA972352D3FD}" type="datetime'0''''.''''8''''''万''''''''''辆'''''''''''''''''''''''''">
              <a:rPr lang="zh-CN" altLang="en-US" sz="1200" b="1" smtClean="0">
                <a:effectLst/>
                <a:ea typeface="等线" panose="02010600030101010101" pitchFamily="2" charset="-122"/>
              </a:rPr>
              <a:pPr/>
              <a:t>0.8万辆</a:t>
            </a:fld>
            <a:endParaRPr lang="zh-CN" altLang="en-US" sz="1200" b="1" dirty="0">
              <a:ea typeface="等线" panose="02010600030101010101" pitchFamily="2" charset="-122"/>
            </a:endParaRPr>
          </a:p>
        </p:txBody>
      </p:sp>
      <p:sp>
        <p:nvSpPr>
          <p:cNvPr id="47" name="文本占位符 2">
            <a:extLst>
              <a:ext uri="{FF2B5EF4-FFF2-40B4-BE49-F238E27FC236}">
                <a16:creationId xmlns:a16="http://schemas.microsoft.com/office/drawing/2014/main" id="{BF580D03-3164-47C4-AB75-4915E2E9EE48}"/>
              </a:ext>
            </a:extLst>
          </p:cNvPr>
          <p:cNvSpPr>
            <a:spLocks/>
          </p:cNvSpPr>
          <p:nvPr>
            <p:custDataLst>
              <p:tags r:id="rId41"/>
            </p:custDataLst>
          </p:nvPr>
        </p:nvSpPr>
        <p:spPr bwMode="gray">
          <a:xfrm>
            <a:off x="2054225" y="59975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8337FCC-668D-4B58-A50B-E32A08851550}" type="datetime'''''''''''''''0''''''''.''7''''''''''''''万''辆'">
              <a:rPr lang="zh-CN" altLang="en-US" sz="1200" b="1" smtClean="0">
                <a:effectLst/>
                <a:ea typeface="等线" panose="02010600030101010101" pitchFamily="2" charset="-122"/>
              </a:rPr>
              <a:pPr/>
              <a:t>0.7万辆</a:t>
            </a:fld>
            <a:endParaRPr lang="zh-CN" altLang="en-US" sz="1200" b="1" dirty="0">
              <a:ea typeface="等线" panose="02010600030101010101" pitchFamily="2" charset="-122"/>
            </a:endParaRPr>
          </a:p>
        </p:txBody>
      </p:sp>
      <p:sp>
        <p:nvSpPr>
          <p:cNvPr id="52" name="文本占位符 2">
            <a:extLst>
              <a:ext uri="{FF2B5EF4-FFF2-40B4-BE49-F238E27FC236}">
                <a16:creationId xmlns:a16="http://schemas.microsoft.com/office/drawing/2014/main" id="{965124B6-07F2-4B2B-9230-CE6F167A95FA}"/>
              </a:ext>
            </a:extLst>
          </p:cNvPr>
          <p:cNvSpPr>
            <a:spLocks/>
          </p:cNvSpPr>
          <p:nvPr>
            <p:custDataLst>
              <p:tags r:id="rId42"/>
            </p:custDataLst>
          </p:nvPr>
        </p:nvSpPr>
        <p:spPr bwMode="gray">
          <a:xfrm>
            <a:off x="2044700" y="62642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A5B7160-7346-4E19-9299-638EAC41E39D}" type="datetime'''0''''''''.''''''''''''''''6''''''万辆'''''">
              <a:rPr lang="zh-CN" altLang="en-US" sz="1200" b="1" smtClean="0">
                <a:effectLst/>
                <a:ea typeface="等线" panose="02010600030101010101" pitchFamily="2" charset="-122"/>
              </a:rPr>
              <a:pPr/>
              <a:t>0.6万辆</a:t>
            </a:fld>
            <a:endParaRPr lang="zh-CN" altLang="en-US" sz="1200" b="1" dirty="0">
              <a:ea typeface="等线" panose="02010600030101010101" pitchFamily="2" charset="-122"/>
            </a:endParaRPr>
          </a:p>
        </p:txBody>
      </p:sp>
      <p:sp>
        <p:nvSpPr>
          <p:cNvPr id="44" name="文本占位符 2">
            <a:extLst>
              <a:ext uri="{FF2B5EF4-FFF2-40B4-BE49-F238E27FC236}">
                <a16:creationId xmlns:a16="http://schemas.microsoft.com/office/drawing/2014/main" id="{353847C2-FB3A-4C82-80C5-10F538F1B73D}"/>
              </a:ext>
            </a:extLst>
          </p:cNvPr>
          <p:cNvSpPr>
            <a:spLocks/>
          </p:cNvSpPr>
          <p:nvPr>
            <p:custDataLst>
              <p:tags r:id="rId43"/>
            </p:custDataLst>
          </p:nvPr>
        </p:nvSpPr>
        <p:spPr bwMode="gray">
          <a:xfrm>
            <a:off x="2060575" y="5197475"/>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12F86E7-AF6B-4DE3-86D9-54AEB215D526}" type="datetime'''0''''''''.8''''''''''''''''''万''辆'''''''''''''''''''''''''''">
              <a:rPr lang="zh-CN" altLang="en-US" sz="1200" b="1" smtClean="0">
                <a:effectLst/>
                <a:ea typeface="等线" panose="02010600030101010101" pitchFamily="2" charset="-122"/>
              </a:rPr>
              <a:pPr/>
              <a:t>0.8万辆</a:t>
            </a:fld>
            <a:endParaRPr lang="zh-CN" altLang="en-US" sz="1200" b="1" dirty="0">
              <a:ea typeface="等线" panose="02010600030101010101" pitchFamily="2" charset="-122"/>
            </a:endParaRPr>
          </a:p>
        </p:txBody>
      </p:sp>
      <p:graphicFrame>
        <p:nvGraphicFramePr>
          <p:cNvPr id="7" name="Chart 3">
            <a:extLst>
              <a:ext uri="{FF2B5EF4-FFF2-40B4-BE49-F238E27FC236}">
                <a16:creationId xmlns:a16="http://schemas.microsoft.com/office/drawing/2014/main" id="{E425D3D5-7EF1-237E-7C90-21263963F54D}"/>
              </a:ext>
            </a:extLst>
          </p:cNvPr>
          <p:cNvGraphicFramePr/>
          <p:nvPr>
            <p:custDataLst>
              <p:tags r:id="rId44"/>
            </p:custDataLst>
            <p:extLst>
              <p:ext uri="{D42A27DB-BD31-4B8C-83A1-F6EECF244321}">
                <p14:modId xmlns:p14="http://schemas.microsoft.com/office/powerpoint/2010/main" val="1637502875"/>
              </p:ext>
            </p:extLst>
          </p:nvPr>
        </p:nvGraphicFramePr>
        <p:xfrm>
          <a:off x="5159375" y="1063625"/>
          <a:ext cx="5419725" cy="5499100"/>
        </p:xfrm>
        <a:graphic>
          <a:graphicData uri="http://schemas.openxmlformats.org/drawingml/2006/chart">
            <c:chart xmlns:c="http://schemas.openxmlformats.org/drawingml/2006/chart" xmlns:r="http://schemas.openxmlformats.org/officeDocument/2006/relationships" r:id="rId91"/>
          </a:graphicData>
        </a:graphic>
      </p:graphicFrame>
      <p:sp>
        <p:nvSpPr>
          <p:cNvPr id="531" name="文本占位符 2">
            <a:extLst>
              <a:ext uri="{FF2B5EF4-FFF2-40B4-BE49-F238E27FC236}">
                <a16:creationId xmlns:a16="http://schemas.microsoft.com/office/drawing/2014/main" id="{77BD8EA7-5289-E937-3564-6F5C774CF6CD}"/>
              </a:ext>
            </a:extLst>
          </p:cNvPr>
          <p:cNvSpPr>
            <a:spLocks/>
          </p:cNvSpPr>
          <p:nvPr>
            <p:custDataLst>
              <p:tags r:id="rId45"/>
            </p:custDataLst>
          </p:nvPr>
        </p:nvSpPr>
        <p:spPr bwMode="auto">
          <a:xfrm>
            <a:off x="4591050" y="1450975"/>
            <a:ext cx="533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A84FFE9-02DD-4399-AAE4-569549C43290}" type="datetime'''''''''''''''''''''阿''''联''''''酋'''''''''''''''''''''''''''">
              <a:rPr lang="zh-CN" altLang="en-US" sz="1400" smtClean="0"/>
              <a:pPr marL="0" lvl="0" indent="0" algn="r">
                <a:spcBef>
                  <a:spcPct val="0"/>
                </a:spcBef>
                <a:spcAft>
                  <a:spcPct val="0"/>
                </a:spcAft>
                <a:buNone/>
              </a:pPr>
              <a:t>阿联酋</a:t>
            </a:fld>
            <a:endParaRPr lang="zh-CN" altLang="en-US" sz="1400" dirty="0"/>
          </a:p>
        </p:txBody>
      </p:sp>
      <p:sp>
        <p:nvSpPr>
          <p:cNvPr id="532" name="文本占位符 2">
            <a:extLst>
              <a:ext uri="{FF2B5EF4-FFF2-40B4-BE49-F238E27FC236}">
                <a16:creationId xmlns:a16="http://schemas.microsoft.com/office/drawing/2014/main" id="{D2A3C59F-D91D-F67E-FEFD-6A15F572F8E8}"/>
              </a:ext>
            </a:extLst>
          </p:cNvPr>
          <p:cNvSpPr>
            <a:spLocks/>
          </p:cNvSpPr>
          <p:nvPr>
            <p:custDataLst>
              <p:tags r:id="rId46"/>
            </p:custDataLst>
          </p:nvPr>
        </p:nvSpPr>
        <p:spPr bwMode="auto">
          <a:xfrm>
            <a:off x="4591050" y="1717675"/>
            <a:ext cx="533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0D571AD-69D2-4FB9-BACA-B93C14BA5C70}" type="datetime'''''墨''''''西''哥'''''''''''''''">
              <a:rPr lang="zh-CN" altLang="en-US" sz="1400" b="1" smtClean="0">
                <a:solidFill>
                  <a:srgbClr val="C00000"/>
                </a:solidFill>
              </a:rPr>
              <a:pPr marL="0" lvl="0" indent="0" algn="r">
                <a:spcBef>
                  <a:spcPct val="0"/>
                </a:spcBef>
                <a:spcAft>
                  <a:spcPct val="0"/>
                </a:spcAft>
                <a:buNone/>
              </a:pPr>
              <a:t>墨西哥</a:t>
            </a:fld>
            <a:endParaRPr lang="zh-CN" altLang="en-US" sz="1400" b="1" dirty="0">
              <a:solidFill>
                <a:srgbClr val="C00000"/>
              </a:solidFill>
            </a:endParaRPr>
          </a:p>
        </p:txBody>
      </p:sp>
      <p:sp>
        <p:nvSpPr>
          <p:cNvPr id="534" name="文本占位符 2">
            <a:extLst>
              <a:ext uri="{FF2B5EF4-FFF2-40B4-BE49-F238E27FC236}">
                <a16:creationId xmlns:a16="http://schemas.microsoft.com/office/drawing/2014/main" id="{B8CB0DF3-6391-9D84-E8F9-B20D5FA80122}"/>
              </a:ext>
            </a:extLst>
          </p:cNvPr>
          <p:cNvSpPr>
            <a:spLocks/>
          </p:cNvSpPr>
          <p:nvPr>
            <p:custDataLst>
              <p:tags r:id="rId47"/>
            </p:custDataLst>
          </p:nvPr>
        </p:nvSpPr>
        <p:spPr bwMode="auto">
          <a:xfrm>
            <a:off x="4768850" y="1984375"/>
            <a:ext cx="35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44BD54E-CD89-40B9-B39B-8A4024A744A3}" type="datetime'''''''''''''''''''''''''''''''''''英''''''''''国'''''''''''''''">
              <a:rPr lang="zh-CN" altLang="en-US" sz="1400" b="1" smtClean="0">
                <a:solidFill>
                  <a:srgbClr val="C00000"/>
                </a:solidFill>
              </a:rPr>
              <a:pPr marL="0" lvl="0" indent="0" algn="r">
                <a:spcBef>
                  <a:spcPct val="0"/>
                </a:spcBef>
                <a:spcAft>
                  <a:spcPct val="0"/>
                </a:spcAft>
                <a:buNone/>
              </a:pPr>
              <a:t>英国</a:t>
            </a:fld>
            <a:endParaRPr lang="zh-CN" altLang="en-US" sz="1400" b="1" dirty="0">
              <a:solidFill>
                <a:srgbClr val="C00000"/>
              </a:solidFill>
            </a:endParaRPr>
          </a:p>
        </p:txBody>
      </p:sp>
      <p:sp>
        <p:nvSpPr>
          <p:cNvPr id="535" name="文本占位符 2">
            <a:extLst>
              <a:ext uri="{FF2B5EF4-FFF2-40B4-BE49-F238E27FC236}">
                <a16:creationId xmlns:a16="http://schemas.microsoft.com/office/drawing/2014/main" id="{8BBBCCE1-7AE9-1D0E-259F-AD5C1F099A12}"/>
              </a:ext>
            </a:extLst>
          </p:cNvPr>
          <p:cNvSpPr>
            <a:spLocks/>
          </p:cNvSpPr>
          <p:nvPr>
            <p:custDataLst>
              <p:tags r:id="rId48"/>
            </p:custDataLst>
          </p:nvPr>
        </p:nvSpPr>
        <p:spPr bwMode="auto">
          <a:xfrm>
            <a:off x="4768850" y="2251075"/>
            <a:ext cx="35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352C6CD-C4FB-45B3-AD2E-C3C7F8EEE11A}" type="datetime'''''''巴''''''''西'''''''''''''''''''''''''''''''''''''''">
              <a:rPr lang="zh-CN" altLang="en-US" sz="1400" b="1" smtClean="0">
                <a:solidFill>
                  <a:srgbClr val="C00000"/>
                </a:solidFill>
              </a:rPr>
              <a:pPr marL="0" lvl="0" indent="0" algn="r">
                <a:spcBef>
                  <a:spcPct val="0"/>
                </a:spcBef>
                <a:spcAft>
                  <a:spcPct val="0"/>
                </a:spcAft>
                <a:buNone/>
              </a:pPr>
              <a:t>巴西</a:t>
            </a:fld>
            <a:endParaRPr lang="zh-CN" altLang="en-US" sz="1400" b="1" dirty="0">
              <a:solidFill>
                <a:srgbClr val="C00000"/>
              </a:solidFill>
            </a:endParaRPr>
          </a:p>
        </p:txBody>
      </p:sp>
      <p:sp>
        <p:nvSpPr>
          <p:cNvPr id="536" name="文本占位符 2">
            <a:extLst>
              <a:ext uri="{FF2B5EF4-FFF2-40B4-BE49-F238E27FC236}">
                <a16:creationId xmlns:a16="http://schemas.microsoft.com/office/drawing/2014/main" id="{0F42BEB2-E101-E666-543A-B31BFC6FD32B}"/>
              </a:ext>
            </a:extLst>
          </p:cNvPr>
          <p:cNvSpPr>
            <a:spLocks/>
          </p:cNvSpPr>
          <p:nvPr>
            <p:custDataLst>
              <p:tags r:id="rId49"/>
            </p:custDataLst>
          </p:nvPr>
        </p:nvSpPr>
        <p:spPr bwMode="auto">
          <a:xfrm>
            <a:off x="4591050" y="2517775"/>
            <a:ext cx="533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D8CE358-B7B7-4EC2-A0FE-B55522D6EFE3}" type="datetime'''''''''''''''''''比''利''''''''''''''''''''''''''''''''''''''时'">
              <a:rPr lang="zh-CN" altLang="en-US" sz="1400" smtClean="0"/>
              <a:pPr marL="0" lvl="0" indent="0" algn="r">
                <a:spcBef>
                  <a:spcPct val="0"/>
                </a:spcBef>
                <a:spcAft>
                  <a:spcPct val="0"/>
                </a:spcAft>
                <a:buNone/>
              </a:pPr>
              <a:t>比利时</a:t>
            </a:fld>
            <a:endParaRPr lang="zh-CN" altLang="en-US" sz="1400" dirty="0"/>
          </a:p>
        </p:txBody>
      </p:sp>
      <p:sp>
        <p:nvSpPr>
          <p:cNvPr id="537" name="文本占位符 2">
            <a:extLst>
              <a:ext uri="{FF2B5EF4-FFF2-40B4-BE49-F238E27FC236}">
                <a16:creationId xmlns:a16="http://schemas.microsoft.com/office/drawing/2014/main" id="{750B860A-C10D-E78E-76FE-43A5575F851C}"/>
              </a:ext>
            </a:extLst>
          </p:cNvPr>
          <p:cNvSpPr>
            <a:spLocks/>
          </p:cNvSpPr>
          <p:nvPr>
            <p:custDataLst>
              <p:tags r:id="rId50"/>
            </p:custDataLst>
          </p:nvPr>
        </p:nvSpPr>
        <p:spPr bwMode="auto">
          <a:xfrm>
            <a:off x="4235450" y="2784475"/>
            <a:ext cx="8890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42B6B11-728A-4B30-80CB-4A3DC6156592}" type="datetime'''''''''沙''''''''特''''''阿''''''''''''''''''''''''拉''''''伯'''">
              <a:rPr lang="zh-CN" altLang="en-US" sz="1400" b="1" smtClean="0">
                <a:solidFill>
                  <a:srgbClr val="C00000"/>
                </a:solidFill>
              </a:rPr>
              <a:pPr marL="0" lvl="0" indent="0" algn="r">
                <a:spcBef>
                  <a:spcPct val="0"/>
                </a:spcBef>
                <a:spcAft>
                  <a:spcPct val="0"/>
                </a:spcAft>
                <a:buNone/>
              </a:pPr>
              <a:t>沙特阿拉伯</a:t>
            </a:fld>
            <a:endParaRPr lang="zh-CN" altLang="en-US" sz="1400" b="1" dirty="0">
              <a:solidFill>
                <a:srgbClr val="C00000"/>
              </a:solidFill>
            </a:endParaRPr>
          </a:p>
        </p:txBody>
      </p:sp>
      <p:sp>
        <p:nvSpPr>
          <p:cNvPr id="538" name="文本占位符 2">
            <a:extLst>
              <a:ext uri="{FF2B5EF4-FFF2-40B4-BE49-F238E27FC236}">
                <a16:creationId xmlns:a16="http://schemas.microsoft.com/office/drawing/2014/main" id="{6CD51595-8F3E-E0B4-9B0C-FDD3F4F9C7D4}"/>
              </a:ext>
            </a:extLst>
          </p:cNvPr>
          <p:cNvSpPr>
            <a:spLocks/>
          </p:cNvSpPr>
          <p:nvPr>
            <p:custDataLst>
              <p:tags r:id="rId51"/>
            </p:custDataLst>
          </p:nvPr>
        </p:nvSpPr>
        <p:spPr bwMode="auto">
          <a:xfrm>
            <a:off x="4413250" y="3051175"/>
            <a:ext cx="711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86627CD-CC49-40D3-B789-671040898924}" type="datetime'''''''''''澳''''''''''''''大''利''''''''''''''亚'''''">
              <a:rPr lang="zh-CN" altLang="en-US" sz="1400" b="1" smtClean="0">
                <a:solidFill>
                  <a:srgbClr val="C00000"/>
                </a:solidFill>
              </a:rPr>
              <a:pPr marL="0" lvl="0" indent="0" algn="r">
                <a:spcBef>
                  <a:spcPct val="0"/>
                </a:spcBef>
                <a:spcAft>
                  <a:spcPct val="0"/>
                </a:spcAft>
                <a:buNone/>
              </a:pPr>
              <a:t>澳大利亚</a:t>
            </a:fld>
            <a:endParaRPr lang="zh-CN" altLang="en-US" sz="1400" b="1" dirty="0">
              <a:solidFill>
                <a:srgbClr val="C00000"/>
              </a:solidFill>
            </a:endParaRPr>
          </a:p>
        </p:txBody>
      </p:sp>
      <p:sp>
        <p:nvSpPr>
          <p:cNvPr id="539" name="文本占位符 2">
            <a:extLst>
              <a:ext uri="{FF2B5EF4-FFF2-40B4-BE49-F238E27FC236}">
                <a16:creationId xmlns:a16="http://schemas.microsoft.com/office/drawing/2014/main" id="{538401F0-592D-0245-AE41-155B8C5C909C}"/>
              </a:ext>
            </a:extLst>
          </p:cNvPr>
          <p:cNvSpPr>
            <a:spLocks/>
          </p:cNvSpPr>
          <p:nvPr>
            <p:custDataLst>
              <p:tags r:id="rId52"/>
            </p:custDataLst>
          </p:nvPr>
        </p:nvSpPr>
        <p:spPr bwMode="auto">
          <a:xfrm>
            <a:off x="4591050" y="3317875"/>
            <a:ext cx="533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3C788F2-547B-4448-A005-6CE3B8112F7B}" type="datetime'''''''''''''''''''菲''律''''''''''''''宾'''''''''''">
              <a:rPr lang="zh-CN" altLang="en-US" sz="1400" b="1" smtClean="0">
                <a:solidFill>
                  <a:srgbClr val="C00000"/>
                </a:solidFill>
              </a:rPr>
              <a:pPr marL="0" lvl="0" indent="0" algn="r">
                <a:spcBef>
                  <a:spcPct val="0"/>
                </a:spcBef>
                <a:spcAft>
                  <a:spcPct val="0"/>
                </a:spcAft>
                <a:buNone/>
              </a:pPr>
              <a:t>菲律宾</a:t>
            </a:fld>
            <a:endParaRPr lang="zh-CN" altLang="en-US" sz="1400" b="1" dirty="0">
              <a:solidFill>
                <a:srgbClr val="C00000"/>
              </a:solidFill>
            </a:endParaRPr>
          </a:p>
        </p:txBody>
      </p:sp>
      <p:sp>
        <p:nvSpPr>
          <p:cNvPr id="540" name="文本占位符 2">
            <a:extLst>
              <a:ext uri="{FF2B5EF4-FFF2-40B4-BE49-F238E27FC236}">
                <a16:creationId xmlns:a16="http://schemas.microsoft.com/office/drawing/2014/main" id="{32097B43-989F-2779-21BA-37709EEC3122}"/>
              </a:ext>
            </a:extLst>
          </p:cNvPr>
          <p:cNvSpPr>
            <a:spLocks/>
          </p:cNvSpPr>
          <p:nvPr>
            <p:custDataLst>
              <p:tags r:id="rId53"/>
            </p:custDataLst>
          </p:nvPr>
        </p:nvSpPr>
        <p:spPr bwMode="auto">
          <a:xfrm>
            <a:off x="4235450" y="3584575"/>
            <a:ext cx="8890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3332A5B-53FF-464A-A85B-7E6DD31AC638}" type="datetime'''''哈萨''''克''''''斯''''''''''''''''''''''''''坦'''''''''''''''''">
              <a:rPr lang="zh-CN" altLang="en-US" sz="1400" smtClean="0"/>
              <a:pPr marL="0" lvl="0" indent="0" algn="r">
                <a:spcBef>
                  <a:spcPct val="0"/>
                </a:spcBef>
                <a:spcAft>
                  <a:spcPct val="0"/>
                </a:spcAft>
                <a:buNone/>
              </a:pPr>
              <a:t>哈萨克斯坦</a:t>
            </a:fld>
            <a:endParaRPr lang="zh-CN" altLang="en-US" sz="1400" dirty="0"/>
          </a:p>
        </p:txBody>
      </p:sp>
      <p:sp>
        <p:nvSpPr>
          <p:cNvPr id="541" name="文本占位符 2">
            <a:extLst>
              <a:ext uri="{FF2B5EF4-FFF2-40B4-BE49-F238E27FC236}">
                <a16:creationId xmlns:a16="http://schemas.microsoft.com/office/drawing/2014/main" id="{264CD727-B4D6-8255-0F66-132243A4A625}"/>
              </a:ext>
            </a:extLst>
          </p:cNvPr>
          <p:cNvSpPr>
            <a:spLocks/>
          </p:cNvSpPr>
          <p:nvPr>
            <p:custDataLst>
              <p:tags r:id="rId54"/>
            </p:custDataLst>
          </p:nvPr>
        </p:nvSpPr>
        <p:spPr bwMode="auto">
          <a:xfrm>
            <a:off x="4413250" y="3851275"/>
            <a:ext cx="711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BEC3D24-CAEB-47F4-B9D8-308DFBA44E1C}" type="datetime'''''''''''''''马''''''''''''''来西''''''亚'''''">
              <a:rPr lang="zh-CN" altLang="en-US" sz="1400" smtClean="0"/>
              <a:pPr marL="0" lvl="0" indent="0" algn="r">
                <a:spcBef>
                  <a:spcPct val="0"/>
                </a:spcBef>
                <a:spcAft>
                  <a:spcPct val="0"/>
                </a:spcAft>
                <a:buNone/>
              </a:pPr>
              <a:t>马来西亚</a:t>
            </a:fld>
            <a:endParaRPr lang="zh-CN" altLang="en-US" sz="1400" dirty="0"/>
          </a:p>
        </p:txBody>
      </p:sp>
      <p:sp>
        <p:nvSpPr>
          <p:cNvPr id="542" name="文本占位符 2">
            <a:extLst>
              <a:ext uri="{FF2B5EF4-FFF2-40B4-BE49-F238E27FC236}">
                <a16:creationId xmlns:a16="http://schemas.microsoft.com/office/drawing/2014/main" id="{3B45AE87-EB07-580D-9066-E2A8562BB97C}"/>
              </a:ext>
            </a:extLst>
          </p:cNvPr>
          <p:cNvSpPr>
            <a:spLocks/>
          </p:cNvSpPr>
          <p:nvPr>
            <p:custDataLst>
              <p:tags r:id="rId55"/>
            </p:custDataLst>
          </p:nvPr>
        </p:nvSpPr>
        <p:spPr bwMode="auto">
          <a:xfrm>
            <a:off x="4768850" y="4117975"/>
            <a:ext cx="3556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9861964-DBA7-4611-AB33-5FB4844FBFA9}" type="datetime'''''''''''''泰''''''''''''''''''''国'''''''''''''''''''">
              <a:rPr lang="zh-CN" altLang="en-US" sz="1400" smtClean="0"/>
              <a:pPr marL="0" lvl="0" indent="0" algn="r">
                <a:spcBef>
                  <a:spcPct val="0"/>
                </a:spcBef>
                <a:spcAft>
                  <a:spcPct val="0"/>
                </a:spcAft>
                <a:buNone/>
              </a:pPr>
              <a:t>泰国</a:t>
            </a:fld>
            <a:endParaRPr lang="zh-CN" altLang="en-US" sz="1400" dirty="0"/>
          </a:p>
        </p:txBody>
      </p:sp>
      <p:sp>
        <p:nvSpPr>
          <p:cNvPr id="543" name="文本占位符 2">
            <a:extLst>
              <a:ext uri="{FF2B5EF4-FFF2-40B4-BE49-F238E27FC236}">
                <a16:creationId xmlns:a16="http://schemas.microsoft.com/office/drawing/2014/main" id="{61AC9988-4DC1-1C76-38BC-19E5CE93FEC3}"/>
              </a:ext>
            </a:extLst>
          </p:cNvPr>
          <p:cNvSpPr>
            <a:spLocks/>
          </p:cNvSpPr>
          <p:nvPr>
            <p:custDataLst>
              <p:tags r:id="rId56"/>
            </p:custDataLst>
          </p:nvPr>
        </p:nvSpPr>
        <p:spPr bwMode="auto">
          <a:xfrm>
            <a:off x="4591050" y="4384675"/>
            <a:ext cx="533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654C237-B287-4FA1-A7D2-ED3151D5FC41}" type="datetime'''''''''意大''''''''利'''''''">
              <a:rPr lang="zh-CN" altLang="en-US" sz="1400" smtClean="0"/>
              <a:pPr marL="0" lvl="0" indent="0" algn="r">
                <a:spcBef>
                  <a:spcPct val="0"/>
                </a:spcBef>
                <a:spcAft>
                  <a:spcPct val="0"/>
                </a:spcAft>
                <a:buNone/>
              </a:pPr>
              <a:t>意大利</a:t>
            </a:fld>
            <a:endParaRPr lang="zh-CN" altLang="en-US" sz="1400" dirty="0"/>
          </a:p>
        </p:txBody>
      </p:sp>
      <p:sp>
        <p:nvSpPr>
          <p:cNvPr id="544" name="文本占位符 2">
            <a:extLst>
              <a:ext uri="{FF2B5EF4-FFF2-40B4-BE49-F238E27FC236}">
                <a16:creationId xmlns:a16="http://schemas.microsoft.com/office/drawing/2014/main" id="{DDB65A15-1963-3AD2-45A1-8FF686283538}"/>
              </a:ext>
            </a:extLst>
          </p:cNvPr>
          <p:cNvSpPr>
            <a:spLocks/>
          </p:cNvSpPr>
          <p:nvPr>
            <p:custDataLst>
              <p:tags r:id="rId57"/>
            </p:custDataLst>
          </p:nvPr>
        </p:nvSpPr>
        <p:spPr bwMode="auto">
          <a:xfrm>
            <a:off x="4591050" y="4651375"/>
            <a:ext cx="533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09449E0-A48A-4A10-9975-B6AE9D5386BF}" type="datetime'''西''''''''''''''''班''''牙'''''''''''''''''''''''''''''''''''">
              <a:rPr lang="zh-CN" altLang="en-US" sz="1400" smtClean="0"/>
              <a:pPr marL="0" lvl="0" indent="0" algn="r">
                <a:spcBef>
                  <a:spcPct val="0"/>
                </a:spcBef>
                <a:spcAft>
                  <a:spcPct val="0"/>
                </a:spcAft>
                <a:buNone/>
              </a:pPr>
              <a:t>西班牙</a:t>
            </a:fld>
            <a:endParaRPr lang="zh-CN" altLang="en-US" sz="1400" dirty="0"/>
          </a:p>
        </p:txBody>
      </p:sp>
      <p:sp>
        <p:nvSpPr>
          <p:cNvPr id="545" name="文本占位符 2">
            <a:extLst>
              <a:ext uri="{FF2B5EF4-FFF2-40B4-BE49-F238E27FC236}">
                <a16:creationId xmlns:a16="http://schemas.microsoft.com/office/drawing/2014/main" id="{737C8C7D-458E-256C-6343-EF5FC149822D}"/>
              </a:ext>
            </a:extLst>
          </p:cNvPr>
          <p:cNvSpPr>
            <a:spLocks/>
          </p:cNvSpPr>
          <p:nvPr>
            <p:custDataLst>
              <p:tags r:id="rId58"/>
            </p:custDataLst>
          </p:nvPr>
        </p:nvSpPr>
        <p:spPr bwMode="auto">
          <a:xfrm>
            <a:off x="4235450" y="4918075"/>
            <a:ext cx="8890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C864B8A-E5CA-4224-A5E4-29EF185A8E1A}" type="datetime'''''阿''''''''''''''''''''尔''''''''及利''''''''''''''''''''''亚'''">
              <a:rPr lang="zh-CN" altLang="en-US" sz="1400" smtClean="0"/>
              <a:pPr marL="0" lvl="0" indent="0" algn="r">
                <a:spcBef>
                  <a:spcPct val="0"/>
                </a:spcBef>
                <a:spcAft>
                  <a:spcPct val="0"/>
                </a:spcAft>
                <a:buNone/>
              </a:pPr>
              <a:t>阿尔及利亚</a:t>
            </a:fld>
            <a:endParaRPr lang="zh-CN" altLang="en-US" sz="1400" dirty="0"/>
          </a:p>
        </p:txBody>
      </p:sp>
      <p:sp>
        <p:nvSpPr>
          <p:cNvPr id="546" name="文本占位符 2">
            <a:extLst>
              <a:ext uri="{FF2B5EF4-FFF2-40B4-BE49-F238E27FC236}">
                <a16:creationId xmlns:a16="http://schemas.microsoft.com/office/drawing/2014/main" id="{D9782092-37D1-2095-583A-2C6C13AD43D2}"/>
              </a:ext>
            </a:extLst>
          </p:cNvPr>
          <p:cNvSpPr>
            <a:spLocks/>
          </p:cNvSpPr>
          <p:nvPr>
            <p:custDataLst>
              <p:tags r:id="rId59"/>
            </p:custDataLst>
          </p:nvPr>
        </p:nvSpPr>
        <p:spPr bwMode="auto">
          <a:xfrm>
            <a:off x="4235450" y="5184775"/>
            <a:ext cx="8890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11ACFCF-FD71-4956-BE21-4E6AD08339AC}" type="datetime'印度''''''''''''''''''''''尼''''西''''''''''''''''''''''''''亚'''">
              <a:rPr lang="zh-CN" altLang="en-US" sz="1400" smtClean="0"/>
              <a:pPr marL="0" lvl="0" indent="0" algn="r">
                <a:spcBef>
                  <a:spcPct val="0"/>
                </a:spcBef>
                <a:spcAft>
                  <a:spcPct val="0"/>
                </a:spcAft>
                <a:buNone/>
              </a:pPr>
              <a:t>印度尼西亚</a:t>
            </a:fld>
            <a:endParaRPr lang="zh-CN" altLang="en-US" sz="1400" dirty="0"/>
          </a:p>
        </p:txBody>
      </p:sp>
      <p:sp>
        <p:nvSpPr>
          <p:cNvPr id="547" name="文本占位符 2">
            <a:extLst>
              <a:ext uri="{FF2B5EF4-FFF2-40B4-BE49-F238E27FC236}">
                <a16:creationId xmlns:a16="http://schemas.microsoft.com/office/drawing/2014/main" id="{29B448A5-3717-74E4-CE3C-C31F71EF0384}"/>
              </a:ext>
            </a:extLst>
          </p:cNvPr>
          <p:cNvSpPr>
            <a:spLocks/>
          </p:cNvSpPr>
          <p:nvPr>
            <p:custDataLst>
              <p:tags r:id="rId60"/>
            </p:custDataLst>
          </p:nvPr>
        </p:nvSpPr>
        <p:spPr bwMode="auto">
          <a:xfrm>
            <a:off x="4057650" y="5451475"/>
            <a:ext cx="10668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0E1C82E-2BFD-44E0-BDBA-E0620490867D}" type="datetime'吉''''''''''''''''''''''''''尔''''''吉''斯''斯''''''''坦'''''''''">
              <a:rPr lang="zh-CN" altLang="en-US" sz="1400" smtClean="0"/>
              <a:pPr marL="0" lvl="0" indent="0" algn="r">
                <a:spcBef>
                  <a:spcPct val="0"/>
                </a:spcBef>
                <a:spcAft>
                  <a:spcPct val="0"/>
                </a:spcAft>
                <a:buNone/>
              </a:pPr>
              <a:t>吉尔吉斯斯坦</a:t>
            </a:fld>
            <a:endParaRPr lang="zh-CN" altLang="en-US" sz="1400" dirty="0"/>
          </a:p>
        </p:txBody>
      </p:sp>
      <p:sp>
        <p:nvSpPr>
          <p:cNvPr id="548" name="文本占位符 2">
            <a:extLst>
              <a:ext uri="{FF2B5EF4-FFF2-40B4-BE49-F238E27FC236}">
                <a16:creationId xmlns:a16="http://schemas.microsoft.com/office/drawing/2014/main" id="{5F586F0D-1CE3-BBEB-A14A-3AA057D6F2D4}"/>
              </a:ext>
            </a:extLst>
          </p:cNvPr>
          <p:cNvSpPr>
            <a:spLocks/>
          </p:cNvSpPr>
          <p:nvPr>
            <p:custDataLst>
              <p:tags r:id="rId61"/>
            </p:custDataLst>
          </p:nvPr>
        </p:nvSpPr>
        <p:spPr bwMode="auto">
          <a:xfrm>
            <a:off x="4591050" y="5718175"/>
            <a:ext cx="533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F803C10-301C-42A8-B5F5-FDCCB0DB9BB9}" type="datetime'''''''''''''''''''土''''''''''''''耳''''''''''''''''''其'''''">
              <a:rPr lang="zh-CN" altLang="en-US" sz="1400" smtClean="0"/>
              <a:pPr marL="0" lvl="0" indent="0" algn="r">
                <a:spcBef>
                  <a:spcPct val="0"/>
                </a:spcBef>
                <a:spcAft>
                  <a:spcPct val="0"/>
                </a:spcAft>
                <a:buNone/>
              </a:pPr>
              <a:t>土耳其</a:t>
            </a:fld>
            <a:endParaRPr lang="zh-CN" altLang="en-US" sz="1400" dirty="0"/>
          </a:p>
        </p:txBody>
      </p:sp>
      <p:sp>
        <p:nvSpPr>
          <p:cNvPr id="549" name="文本占位符 2">
            <a:extLst>
              <a:ext uri="{FF2B5EF4-FFF2-40B4-BE49-F238E27FC236}">
                <a16:creationId xmlns:a16="http://schemas.microsoft.com/office/drawing/2014/main" id="{05EB3322-FD5D-B920-FA8B-2AE052454E35}"/>
              </a:ext>
            </a:extLst>
          </p:cNvPr>
          <p:cNvSpPr>
            <a:spLocks/>
          </p:cNvSpPr>
          <p:nvPr>
            <p:custDataLst>
              <p:tags r:id="rId62"/>
            </p:custDataLst>
          </p:nvPr>
        </p:nvSpPr>
        <p:spPr bwMode="auto">
          <a:xfrm>
            <a:off x="4591050" y="5984875"/>
            <a:ext cx="533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2BF24D7-7E56-4FA0-8442-79F2EEBD09CA}" type="datetime'''''''''''''''''以''''''''色''''''''''''''''''列'''''''''''''''">
              <a:rPr lang="zh-CN" altLang="en-US" sz="1400" smtClean="0"/>
              <a:pPr marL="0" lvl="0" indent="0" algn="r">
                <a:spcBef>
                  <a:spcPct val="0"/>
                </a:spcBef>
                <a:spcAft>
                  <a:spcPct val="0"/>
                </a:spcAft>
                <a:buNone/>
              </a:pPr>
              <a:t>以色列</a:t>
            </a:fld>
            <a:endParaRPr lang="zh-CN" altLang="en-US" sz="1400" dirty="0"/>
          </a:p>
        </p:txBody>
      </p:sp>
      <p:sp>
        <p:nvSpPr>
          <p:cNvPr id="550" name="文本占位符 2">
            <a:extLst>
              <a:ext uri="{FF2B5EF4-FFF2-40B4-BE49-F238E27FC236}">
                <a16:creationId xmlns:a16="http://schemas.microsoft.com/office/drawing/2014/main" id="{810789E9-5B6C-E0F4-F8BE-1BC0BB1C3BA2}"/>
              </a:ext>
            </a:extLst>
          </p:cNvPr>
          <p:cNvSpPr>
            <a:spLocks/>
          </p:cNvSpPr>
          <p:nvPr>
            <p:custDataLst>
              <p:tags r:id="rId63"/>
            </p:custDataLst>
          </p:nvPr>
        </p:nvSpPr>
        <p:spPr bwMode="auto">
          <a:xfrm>
            <a:off x="4413250" y="6251575"/>
            <a:ext cx="7112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427F2D6-BCC3-47AF-9CFE-8783B853D5D1}" type="datetime'''''''''''白''''''''''俄''''''罗''''''''斯'''''''''''''''''''">
              <a:rPr lang="zh-CN" altLang="en-US" sz="1400" b="1" smtClean="0">
                <a:solidFill>
                  <a:srgbClr val="C00000"/>
                </a:solidFill>
              </a:rPr>
              <a:pPr marL="0" lvl="0" indent="0" algn="r">
                <a:spcBef>
                  <a:spcPct val="0"/>
                </a:spcBef>
                <a:spcAft>
                  <a:spcPct val="0"/>
                </a:spcAft>
                <a:buNone/>
              </a:pPr>
              <a:t>白俄罗斯</a:t>
            </a:fld>
            <a:endParaRPr lang="zh-CN" altLang="en-US" sz="1400" b="1" dirty="0">
              <a:solidFill>
                <a:srgbClr val="C00000"/>
              </a:solidFill>
            </a:endParaRPr>
          </a:p>
        </p:txBody>
      </p:sp>
      <p:sp>
        <p:nvSpPr>
          <p:cNvPr id="533" name="文本占位符 2">
            <a:extLst>
              <a:ext uri="{FF2B5EF4-FFF2-40B4-BE49-F238E27FC236}">
                <a16:creationId xmlns:a16="http://schemas.microsoft.com/office/drawing/2014/main" id="{5FBBA500-5581-1AAD-45B9-A3CC923445B6}"/>
              </a:ext>
            </a:extLst>
          </p:cNvPr>
          <p:cNvSpPr>
            <a:spLocks/>
          </p:cNvSpPr>
          <p:nvPr>
            <p:custDataLst>
              <p:tags r:id="rId64"/>
            </p:custDataLst>
          </p:nvPr>
        </p:nvSpPr>
        <p:spPr bwMode="auto">
          <a:xfrm>
            <a:off x="7050088" y="869950"/>
            <a:ext cx="16383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zh-CN" sz="1400" b="1" dirty="0"/>
              <a:t>2025</a:t>
            </a:r>
            <a:r>
              <a:rPr lang="zh-CN" altLang="en-US" sz="1400" b="1" dirty="0"/>
              <a:t>年出口量</a:t>
            </a:r>
            <a:r>
              <a:rPr lang="en-US" altLang="zh-CN" sz="1400" b="1" dirty="0"/>
              <a:t>TOP20</a:t>
            </a:r>
            <a:endParaRPr lang="zh-CN" altLang="en-US" sz="1400" b="1" dirty="0"/>
          </a:p>
        </p:txBody>
      </p:sp>
      <p:sp>
        <p:nvSpPr>
          <p:cNvPr id="55" name="文本占位符 2">
            <a:extLst>
              <a:ext uri="{FF2B5EF4-FFF2-40B4-BE49-F238E27FC236}">
                <a16:creationId xmlns:a16="http://schemas.microsoft.com/office/drawing/2014/main" id="{83578B58-4A15-4C03-8CDA-BDDCD5B71BC5}"/>
              </a:ext>
            </a:extLst>
          </p:cNvPr>
          <p:cNvSpPr>
            <a:spLocks/>
          </p:cNvSpPr>
          <p:nvPr>
            <p:custDataLst>
              <p:tags r:id="rId65"/>
            </p:custDataLst>
          </p:nvPr>
        </p:nvSpPr>
        <p:spPr bwMode="gray">
          <a:xfrm>
            <a:off x="10521950" y="11969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1FC39A3-C131-4796-A380-13B0EE4040E3}" type="datetime'5''''''''5''''''.''''6''''万''''''''辆'''''''''''''">
              <a:rPr lang="zh-CN" altLang="en-US" sz="1200" b="1" smtClean="0">
                <a:ea typeface="等线" panose="02010600030101010101" pitchFamily="2" charset="-122"/>
              </a:rPr>
              <a:pPr/>
              <a:t>55.6万辆</a:t>
            </a:fld>
            <a:endParaRPr lang="zh-CN" altLang="en-US" sz="1200" b="1" dirty="0">
              <a:ea typeface="等线" panose="02010600030101010101" pitchFamily="2" charset="-122"/>
            </a:endParaRPr>
          </a:p>
        </p:txBody>
      </p:sp>
      <p:sp>
        <p:nvSpPr>
          <p:cNvPr id="56" name="文本占位符 2">
            <a:extLst>
              <a:ext uri="{FF2B5EF4-FFF2-40B4-BE49-F238E27FC236}">
                <a16:creationId xmlns:a16="http://schemas.microsoft.com/office/drawing/2014/main" id="{814F39B0-20AA-4E2F-BEE7-3AF8B7A29DC4}"/>
              </a:ext>
            </a:extLst>
          </p:cNvPr>
          <p:cNvSpPr>
            <a:spLocks/>
          </p:cNvSpPr>
          <p:nvPr>
            <p:custDataLst>
              <p:tags r:id="rId66"/>
            </p:custDataLst>
          </p:nvPr>
        </p:nvSpPr>
        <p:spPr bwMode="gray">
          <a:xfrm>
            <a:off x="10390188" y="14636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DC01570-54E2-4184-8710-F524CE573D32}" type="datetime'''''''''''''''''''5''4''''''''''.''''2''万辆'''''''''">
              <a:rPr lang="zh-CN" altLang="en-US" sz="1200" b="1" smtClean="0">
                <a:ea typeface="等线" panose="02010600030101010101" pitchFamily="2" charset="-122"/>
              </a:rPr>
              <a:pPr/>
              <a:t>54.2万辆</a:t>
            </a:fld>
            <a:endParaRPr lang="zh-CN" altLang="en-US" sz="1200" b="1" dirty="0">
              <a:ea typeface="等线" panose="02010600030101010101" pitchFamily="2" charset="-122"/>
            </a:endParaRPr>
          </a:p>
        </p:txBody>
      </p:sp>
      <p:sp>
        <p:nvSpPr>
          <p:cNvPr id="57" name="文本占位符 2">
            <a:extLst>
              <a:ext uri="{FF2B5EF4-FFF2-40B4-BE49-F238E27FC236}">
                <a16:creationId xmlns:a16="http://schemas.microsoft.com/office/drawing/2014/main" id="{C2A3C507-EFCC-4425-ABE9-421A39EA6AB5}"/>
              </a:ext>
            </a:extLst>
          </p:cNvPr>
          <p:cNvSpPr>
            <a:spLocks/>
          </p:cNvSpPr>
          <p:nvPr>
            <p:custDataLst>
              <p:tags r:id="rId67"/>
            </p:custDataLst>
          </p:nvPr>
        </p:nvSpPr>
        <p:spPr bwMode="gray">
          <a:xfrm>
            <a:off x="10255250" y="17303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90EC78C-DEEB-4F72-A94D-73A3A55790E1}" type="datetime'''''''''''''''5''''''''''''2''''''''''''.8万辆'''''''''''''''''">
              <a:rPr lang="zh-CN" altLang="en-US" sz="1200" b="1" smtClean="0">
                <a:ea typeface="等线" panose="02010600030101010101" pitchFamily="2" charset="-122"/>
              </a:rPr>
              <a:pPr/>
              <a:t>52.8万辆</a:t>
            </a:fld>
            <a:endParaRPr lang="zh-CN" altLang="en-US" sz="1200" b="1" dirty="0">
              <a:ea typeface="等线" panose="02010600030101010101" pitchFamily="2" charset="-122"/>
            </a:endParaRPr>
          </a:p>
        </p:txBody>
      </p:sp>
      <p:sp>
        <p:nvSpPr>
          <p:cNvPr id="58" name="文本占位符 2">
            <a:extLst>
              <a:ext uri="{FF2B5EF4-FFF2-40B4-BE49-F238E27FC236}">
                <a16:creationId xmlns:a16="http://schemas.microsoft.com/office/drawing/2014/main" id="{8AB0D363-8AA8-48D3-8AFA-1B3F9601639B}"/>
              </a:ext>
            </a:extLst>
          </p:cNvPr>
          <p:cNvSpPr>
            <a:spLocks/>
          </p:cNvSpPr>
          <p:nvPr>
            <p:custDataLst>
              <p:tags r:id="rId68"/>
            </p:custDataLst>
          </p:nvPr>
        </p:nvSpPr>
        <p:spPr bwMode="gray">
          <a:xfrm>
            <a:off x="8299450" y="19970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340C8AF-1C44-46E8-AA6D-74250369AC68}" type="datetime'3''''''''''''''''''''''2''''''''.''''''1''万''''辆'''''''''''">
              <a:rPr lang="zh-CN" altLang="en-US" sz="1200" b="1" smtClean="0">
                <a:ea typeface="等线" panose="02010600030101010101" pitchFamily="2" charset="-122"/>
              </a:rPr>
              <a:pPr/>
              <a:t>32.1万辆</a:t>
            </a:fld>
            <a:endParaRPr lang="zh-CN" altLang="en-US" sz="1200" b="1" dirty="0">
              <a:ea typeface="等线" panose="02010600030101010101" pitchFamily="2" charset="-122"/>
            </a:endParaRPr>
          </a:p>
        </p:txBody>
      </p:sp>
      <p:sp>
        <p:nvSpPr>
          <p:cNvPr id="59" name="文本占位符 2">
            <a:extLst>
              <a:ext uri="{FF2B5EF4-FFF2-40B4-BE49-F238E27FC236}">
                <a16:creationId xmlns:a16="http://schemas.microsoft.com/office/drawing/2014/main" id="{07F043F8-A7F7-4881-B46B-7849F7B7AA01}"/>
              </a:ext>
            </a:extLst>
          </p:cNvPr>
          <p:cNvSpPr>
            <a:spLocks/>
          </p:cNvSpPr>
          <p:nvPr>
            <p:custDataLst>
              <p:tags r:id="rId69"/>
            </p:custDataLst>
          </p:nvPr>
        </p:nvSpPr>
        <p:spPr bwMode="gray">
          <a:xfrm>
            <a:off x="8178800" y="22637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90298D3-E84B-4040-AA8C-3AD8BCA94DC5}" type="datetime'''''3''''0''.''''''''''''8''''''''万''''''''''辆'''''''''''">
              <a:rPr lang="zh-CN" altLang="en-US" sz="1200" b="1" smtClean="0">
                <a:ea typeface="等线" panose="02010600030101010101" pitchFamily="2" charset="-122"/>
              </a:rPr>
              <a:pPr/>
              <a:t>30.8万辆</a:t>
            </a:fld>
            <a:endParaRPr lang="zh-CN" altLang="en-US" sz="1200" b="1" dirty="0">
              <a:ea typeface="等线" panose="02010600030101010101" pitchFamily="2" charset="-122"/>
            </a:endParaRPr>
          </a:p>
        </p:txBody>
      </p:sp>
      <p:sp>
        <p:nvSpPr>
          <p:cNvPr id="60" name="文本占位符 2">
            <a:extLst>
              <a:ext uri="{FF2B5EF4-FFF2-40B4-BE49-F238E27FC236}">
                <a16:creationId xmlns:a16="http://schemas.microsoft.com/office/drawing/2014/main" id="{84FA5915-2B66-447C-A3D9-8FA06150F37E}"/>
              </a:ext>
            </a:extLst>
          </p:cNvPr>
          <p:cNvSpPr>
            <a:spLocks/>
          </p:cNvSpPr>
          <p:nvPr>
            <p:custDataLst>
              <p:tags r:id="rId70"/>
            </p:custDataLst>
          </p:nvPr>
        </p:nvSpPr>
        <p:spPr bwMode="gray">
          <a:xfrm>
            <a:off x="8004175" y="25304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0BA0563-714D-4828-BEDB-AC153D1C5534}" type="datetime'29''.''''''''''''''''''0''''''''''''万''''辆'''''''''''''">
              <a:rPr lang="zh-CN" altLang="en-US" sz="1200" b="1" smtClean="0">
                <a:ea typeface="等线" panose="02010600030101010101" pitchFamily="2" charset="-122"/>
              </a:rPr>
              <a:pPr/>
              <a:t>29.0万辆</a:t>
            </a:fld>
            <a:endParaRPr lang="zh-CN" altLang="en-US" sz="1200" b="1" dirty="0">
              <a:ea typeface="等线" panose="02010600030101010101" pitchFamily="2" charset="-122"/>
            </a:endParaRPr>
          </a:p>
        </p:txBody>
      </p:sp>
      <p:sp>
        <p:nvSpPr>
          <p:cNvPr id="61" name="文本占位符 2">
            <a:extLst>
              <a:ext uri="{FF2B5EF4-FFF2-40B4-BE49-F238E27FC236}">
                <a16:creationId xmlns:a16="http://schemas.microsoft.com/office/drawing/2014/main" id="{35DF5327-842A-4693-B1EA-4620780CBAAD}"/>
              </a:ext>
            </a:extLst>
          </p:cNvPr>
          <p:cNvSpPr>
            <a:spLocks/>
          </p:cNvSpPr>
          <p:nvPr>
            <p:custDataLst>
              <p:tags r:id="rId71"/>
            </p:custDataLst>
          </p:nvPr>
        </p:nvSpPr>
        <p:spPr bwMode="gray">
          <a:xfrm>
            <a:off x="7646988" y="27971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FF6CF86-F708-46B0-BC8D-5EA8C822E297}" type="datetime'25.''''''''2''万''''''''辆'''''''''''''''''''''''''''''">
              <a:rPr lang="zh-CN" altLang="en-US" sz="1200" b="1" smtClean="0">
                <a:ea typeface="等线" panose="02010600030101010101" pitchFamily="2" charset="-122"/>
              </a:rPr>
              <a:pPr/>
              <a:t>25.2万辆</a:t>
            </a:fld>
            <a:endParaRPr lang="zh-CN" altLang="en-US" sz="1200" b="1" dirty="0">
              <a:ea typeface="等线" panose="02010600030101010101" pitchFamily="2" charset="-122"/>
            </a:endParaRPr>
          </a:p>
        </p:txBody>
      </p:sp>
      <p:sp>
        <p:nvSpPr>
          <p:cNvPr id="63" name="文本占位符 2">
            <a:extLst>
              <a:ext uri="{FF2B5EF4-FFF2-40B4-BE49-F238E27FC236}">
                <a16:creationId xmlns:a16="http://schemas.microsoft.com/office/drawing/2014/main" id="{DC4F09EA-B068-44EF-B79E-BF6B593EB0DE}"/>
              </a:ext>
            </a:extLst>
          </p:cNvPr>
          <p:cNvSpPr>
            <a:spLocks/>
          </p:cNvSpPr>
          <p:nvPr>
            <p:custDataLst>
              <p:tags r:id="rId72"/>
            </p:custDataLst>
          </p:nvPr>
        </p:nvSpPr>
        <p:spPr bwMode="gray">
          <a:xfrm>
            <a:off x="7594600" y="30638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2C30E54-2E8D-487E-933B-CBCEBB194DEF}" type="datetime'''''''24''''''''.''''''''6''''''''''''''''''万''''''''辆'">
              <a:rPr lang="zh-CN" altLang="en-US" sz="1200" b="1" smtClean="0">
                <a:ea typeface="等线" panose="02010600030101010101" pitchFamily="2" charset="-122"/>
              </a:rPr>
              <a:pPr/>
              <a:t>24.6万辆</a:t>
            </a:fld>
            <a:endParaRPr lang="zh-CN" altLang="en-US" sz="1200" b="1" dirty="0">
              <a:ea typeface="等线" panose="02010600030101010101" pitchFamily="2" charset="-122"/>
            </a:endParaRPr>
          </a:p>
        </p:txBody>
      </p:sp>
      <p:sp>
        <p:nvSpPr>
          <p:cNvPr id="64" name="文本占位符 2">
            <a:extLst>
              <a:ext uri="{FF2B5EF4-FFF2-40B4-BE49-F238E27FC236}">
                <a16:creationId xmlns:a16="http://schemas.microsoft.com/office/drawing/2014/main" id="{A53FE233-082C-40E4-956D-AB4BE4DD7641}"/>
              </a:ext>
            </a:extLst>
          </p:cNvPr>
          <p:cNvSpPr>
            <a:spLocks/>
          </p:cNvSpPr>
          <p:nvPr>
            <p:custDataLst>
              <p:tags r:id="rId73"/>
            </p:custDataLst>
          </p:nvPr>
        </p:nvSpPr>
        <p:spPr bwMode="gray">
          <a:xfrm>
            <a:off x="7305675" y="33305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612D4EB-EDE5-4656-A980-CFC1F28E0908}" type="datetime'''''''''''''''''''2''''1''''''''''''''.''6''''万辆'''''''''''">
              <a:rPr lang="zh-CN" altLang="en-US" sz="1200" b="1" smtClean="0">
                <a:ea typeface="等线" panose="02010600030101010101" pitchFamily="2" charset="-122"/>
              </a:rPr>
              <a:pPr/>
              <a:t>21.6万辆</a:t>
            </a:fld>
            <a:endParaRPr lang="zh-CN" altLang="en-US" sz="1200" b="1" dirty="0">
              <a:ea typeface="等线" panose="02010600030101010101" pitchFamily="2" charset="-122"/>
            </a:endParaRPr>
          </a:p>
        </p:txBody>
      </p:sp>
      <p:sp>
        <p:nvSpPr>
          <p:cNvPr id="65" name="文本占位符 2">
            <a:extLst>
              <a:ext uri="{FF2B5EF4-FFF2-40B4-BE49-F238E27FC236}">
                <a16:creationId xmlns:a16="http://schemas.microsoft.com/office/drawing/2014/main" id="{BD4F0E7A-0AF4-4E0C-A380-C7B10D22B666}"/>
              </a:ext>
            </a:extLst>
          </p:cNvPr>
          <p:cNvSpPr>
            <a:spLocks/>
          </p:cNvSpPr>
          <p:nvPr>
            <p:custDataLst>
              <p:tags r:id="rId74"/>
            </p:custDataLst>
          </p:nvPr>
        </p:nvSpPr>
        <p:spPr bwMode="gray">
          <a:xfrm>
            <a:off x="7034213" y="35972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423813D-AB92-4FED-8497-3D1A39291A4F}" type="datetime'''''''''1''8''''''.''''''7万''''''''''''''''''''''''''辆'''''">
              <a:rPr lang="zh-CN" altLang="en-US" sz="1200" b="1" smtClean="0">
                <a:ea typeface="等线" panose="02010600030101010101" pitchFamily="2" charset="-122"/>
              </a:rPr>
              <a:pPr/>
              <a:t>18.7万辆</a:t>
            </a:fld>
            <a:endParaRPr lang="zh-CN" altLang="en-US" sz="1200" b="1" dirty="0">
              <a:ea typeface="等线" panose="02010600030101010101" pitchFamily="2" charset="-122"/>
            </a:endParaRPr>
          </a:p>
        </p:txBody>
      </p:sp>
      <p:sp>
        <p:nvSpPr>
          <p:cNvPr id="561" name="文本占位符 2">
            <a:extLst>
              <a:ext uri="{FF2B5EF4-FFF2-40B4-BE49-F238E27FC236}">
                <a16:creationId xmlns:a16="http://schemas.microsoft.com/office/drawing/2014/main" id="{66AEAD1F-6780-58E9-C08D-39FD246C471D}"/>
              </a:ext>
            </a:extLst>
          </p:cNvPr>
          <p:cNvSpPr>
            <a:spLocks/>
          </p:cNvSpPr>
          <p:nvPr>
            <p:custDataLst>
              <p:tags r:id="rId75"/>
            </p:custDataLst>
          </p:nvPr>
        </p:nvSpPr>
        <p:spPr bwMode="auto">
          <a:xfrm>
            <a:off x="4591050" y="1184275"/>
            <a:ext cx="533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473DF11-EF45-4DD1-8D4B-7127C40A1637}" type="datetime'''''''''俄''罗''''''''''''''''''斯'">
              <a:rPr lang="zh-CN" altLang="en-US" sz="1400" b="1" smtClean="0">
                <a:solidFill>
                  <a:srgbClr val="C00000"/>
                </a:solidFill>
              </a:rPr>
              <a:pPr marL="0" lvl="0" indent="0" algn="r">
                <a:spcBef>
                  <a:spcPct val="0"/>
                </a:spcBef>
                <a:spcAft>
                  <a:spcPct val="0"/>
                </a:spcAft>
                <a:buNone/>
              </a:pPr>
              <a:t>俄罗斯</a:t>
            </a:fld>
            <a:endParaRPr lang="zh-CN" altLang="en-US" sz="1400" b="1" dirty="0">
              <a:solidFill>
                <a:srgbClr val="C00000"/>
              </a:solidFill>
            </a:endParaRPr>
          </a:p>
        </p:txBody>
      </p:sp>
      <p:sp>
        <p:nvSpPr>
          <p:cNvPr id="67" name="文本占位符 2">
            <a:extLst>
              <a:ext uri="{FF2B5EF4-FFF2-40B4-BE49-F238E27FC236}">
                <a16:creationId xmlns:a16="http://schemas.microsoft.com/office/drawing/2014/main" id="{1B9DE0B2-040E-4522-A456-70C84191AA11}"/>
              </a:ext>
            </a:extLst>
          </p:cNvPr>
          <p:cNvSpPr>
            <a:spLocks/>
          </p:cNvSpPr>
          <p:nvPr>
            <p:custDataLst>
              <p:tags r:id="rId76"/>
            </p:custDataLst>
          </p:nvPr>
        </p:nvSpPr>
        <p:spPr bwMode="gray">
          <a:xfrm>
            <a:off x="6808788" y="41306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79A4600-CCF8-444B-935E-62C38500A3FB}" type="datetime'''''16''''''''''''''.''3万''''''''''''''''''''''''辆'''''''''">
              <a:rPr lang="zh-CN" altLang="en-US" sz="1200" b="1" smtClean="0">
                <a:ea typeface="等线" panose="02010600030101010101" pitchFamily="2" charset="-122"/>
              </a:rPr>
              <a:pPr/>
              <a:t>16.3万辆</a:t>
            </a:fld>
            <a:endParaRPr lang="zh-CN" altLang="en-US" sz="1200" b="1" dirty="0">
              <a:ea typeface="等线" panose="02010600030101010101" pitchFamily="2" charset="-122"/>
            </a:endParaRPr>
          </a:p>
        </p:txBody>
      </p:sp>
      <p:sp>
        <p:nvSpPr>
          <p:cNvPr id="68" name="文本占位符 2">
            <a:extLst>
              <a:ext uri="{FF2B5EF4-FFF2-40B4-BE49-F238E27FC236}">
                <a16:creationId xmlns:a16="http://schemas.microsoft.com/office/drawing/2014/main" id="{9FF77E0E-1C05-4F97-A085-2C8BB8ED2CCA}"/>
              </a:ext>
            </a:extLst>
          </p:cNvPr>
          <p:cNvSpPr>
            <a:spLocks/>
          </p:cNvSpPr>
          <p:nvPr>
            <p:custDataLst>
              <p:tags r:id="rId77"/>
            </p:custDataLst>
          </p:nvPr>
        </p:nvSpPr>
        <p:spPr bwMode="gray">
          <a:xfrm>
            <a:off x="6737350" y="43973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C824209-1EEB-43D2-AF7E-B56BE3670A4B}" type="datetime'''''''''''''''''''''1''''5.''''''''''''6''''''万辆'">
              <a:rPr lang="zh-CN" altLang="en-US" sz="1200" b="1" smtClean="0">
                <a:ea typeface="等线" panose="02010600030101010101" pitchFamily="2" charset="-122"/>
              </a:rPr>
              <a:pPr/>
              <a:t>15.6万辆</a:t>
            </a:fld>
            <a:endParaRPr lang="zh-CN" altLang="en-US" sz="1200" b="1" dirty="0">
              <a:ea typeface="等线" panose="02010600030101010101" pitchFamily="2" charset="-122"/>
            </a:endParaRPr>
          </a:p>
        </p:txBody>
      </p:sp>
      <p:sp>
        <p:nvSpPr>
          <p:cNvPr id="69" name="文本占位符 2">
            <a:extLst>
              <a:ext uri="{FF2B5EF4-FFF2-40B4-BE49-F238E27FC236}">
                <a16:creationId xmlns:a16="http://schemas.microsoft.com/office/drawing/2014/main" id="{0114EDC4-CF60-4C9C-A939-F602648857AC}"/>
              </a:ext>
            </a:extLst>
          </p:cNvPr>
          <p:cNvSpPr>
            <a:spLocks/>
          </p:cNvSpPr>
          <p:nvPr>
            <p:custDataLst>
              <p:tags r:id="rId78"/>
            </p:custDataLst>
          </p:nvPr>
        </p:nvSpPr>
        <p:spPr bwMode="gray">
          <a:xfrm>
            <a:off x="6713538" y="46640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78CA312-ED80-48AE-9DB7-2A0E5C1F9101}" type="datetime'''''''''''''''''''''''''1''''''''5.''''''''''''''''''3万辆'">
              <a:rPr lang="zh-CN" altLang="en-US" sz="1200" b="1" smtClean="0">
                <a:ea typeface="等线" panose="02010600030101010101" pitchFamily="2" charset="-122"/>
              </a:rPr>
              <a:pPr/>
              <a:t>15.3万辆</a:t>
            </a:fld>
            <a:endParaRPr lang="zh-CN" altLang="en-US" sz="1200" b="1" dirty="0">
              <a:ea typeface="等线" panose="02010600030101010101" pitchFamily="2" charset="-122"/>
            </a:endParaRPr>
          </a:p>
        </p:txBody>
      </p:sp>
      <p:sp>
        <p:nvSpPr>
          <p:cNvPr id="70" name="文本占位符 2">
            <a:extLst>
              <a:ext uri="{FF2B5EF4-FFF2-40B4-BE49-F238E27FC236}">
                <a16:creationId xmlns:a16="http://schemas.microsoft.com/office/drawing/2014/main" id="{C3B53686-FBCF-48EF-8D39-1EBA19AB2543}"/>
              </a:ext>
            </a:extLst>
          </p:cNvPr>
          <p:cNvSpPr>
            <a:spLocks/>
          </p:cNvSpPr>
          <p:nvPr>
            <p:custDataLst>
              <p:tags r:id="rId79"/>
            </p:custDataLst>
          </p:nvPr>
        </p:nvSpPr>
        <p:spPr bwMode="gray">
          <a:xfrm>
            <a:off x="6651625" y="49307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59DA46C-4F28-4AD8-86C7-AA274484E2B8}" type="datetime'''''''''''1''4.''''''''6''万''''''''''''''''辆'''''''''''''''''">
              <a:rPr lang="zh-CN" altLang="en-US" sz="1200" b="1" smtClean="0">
                <a:ea typeface="等线" panose="02010600030101010101" pitchFamily="2" charset="-122"/>
              </a:rPr>
              <a:pPr/>
              <a:t>14.6万辆</a:t>
            </a:fld>
            <a:endParaRPr lang="zh-CN" altLang="en-US" sz="1200" b="1" dirty="0">
              <a:ea typeface="等线" panose="02010600030101010101" pitchFamily="2" charset="-122"/>
            </a:endParaRPr>
          </a:p>
        </p:txBody>
      </p:sp>
      <p:sp>
        <p:nvSpPr>
          <p:cNvPr id="66" name="文本占位符 2">
            <a:extLst>
              <a:ext uri="{FF2B5EF4-FFF2-40B4-BE49-F238E27FC236}">
                <a16:creationId xmlns:a16="http://schemas.microsoft.com/office/drawing/2014/main" id="{FC5713A5-3BBC-425B-BD7F-1C5A3983F7B5}"/>
              </a:ext>
            </a:extLst>
          </p:cNvPr>
          <p:cNvSpPr>
            <a:spLocks/>
          </p:cNvSpPr>
          <p:nvPr>
            <p:custDataLst>
              <p:tags r:id="rId80"/>
            </p:custDataLst>
          </p:nvPr>
        </p:nvSpPr>
        <p:spPr bwMode="gray">
          <a:xfrm>
            <a:off x="6835775" y="38639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13A41CA-E505-420B-8BA5-144ACA49083B}" type="datetime'''''''''1''6.''''''''''''''''''6''''万''''''''''''''辆'">
              <a:rPr lang="zh-CN" altLang="en-US" sz="1200" b="1" smtClean="0">
                <a:ea typeface="等线" panose="02010600030101010101" pitchFamily="2" charset="-122"/>
              </a:rPr>
              <a:pPr/>
              <a:t>16.6万辆</a:t>
            </a:fld>
            <a:endParaRPr lang="zh-CN" altLang="en-US" sz="1200" b="1" dirty="0">
              <a:ea typeface="等线" panose="02010600030101010101" pitchFamily="2" charset="-122"/>
            </a:endParaRPr>
          </a:p>
        </p:txBody>
      </p:sp>
      <p:sp>
        <p:nvSpPr>
          <p:cNvPr id="72" name="文本占位符 2">
            <a:extLst>
              <a:ext uri="{FF2B5EF4-FFF2-40B4-BE49-F238E27FC236}">
                <a16:creationId xmlns:a16="http://schemas.microsoft.com/office/drawing/2014/main" id="{6055F661-2512-4E3C-B3F1-49E519BC0D3C}"/>
              </a:ext>
            </a:extLst>
          </p:cNvPr>
          <p:cNvSpPr>
            <a:spLocks/>
          </p:cNvSpPr>
          <p:nvPr>
            <p:custDataLst>
              <p:tags r:id="rId81"/>
            </p:custDataLst>
          </p:nvPr>
        </p:nvSpPr>
        <p:spPr bwMode="gray">
          <a:xfrm>
            <a:off x="6478588" y="54641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92FD239-5941-497E-9F99-8E292CB43EFE}" type="datetime'''1''''''2''.''''''''''''''''''8''''''''''''''''万''''辆'">
              <a:rPr lang="zh-CN" altLang="en-US" sz="1200" b="1" smtClean="0">
                <a:ea typeface="等线" panose="02010600030101010101" pitchFamily="2" charset="-122"/>
              </a:rPr>
              <a:pPr/>
              <a:t>12.8万辆</a:t>
            </a:fld>
            <a:endParaRPr lang="zh-CN" altLang="en-US" sz="1200" b="1" dirty="0">
              <a:ea typeface="等线" panose="02010600030101010101" pitchFamily="2" charset="-122"/>
            </a:endParaRPr>
          </a:p>
        </p:txBody>
      </p:sp>
      <p:sp>
        <p:nvSpPr>
          <p:cNvPr id="73" name="文本占位符 2">
            <a:extLst>
              <a:ext uri="{FF2B5EF4-FFF2-40B4-BE49-F238E27FC236}">
                <a16:creationId xmlns:a16="http://schemas.microsoft.com/office/drawing/2014/main" id="{7F855FBE-A56E-480B-B741-14F0BA7CAC8A}"/>
              </a:ext>
            </a:extLst>
          </p:cNvPr>
          <p:cNvSpPr>
            <a:spLocks/>
          </p:cNvSpPr>
          <p:nvPr>
            <p:custDataLst>
              <p:tags r:id="rId82"/>
            </p:custDataLst>
          </p:nvPr>
        </p:nvSpPr>
        <p:spPr bwMode="gray">
          <a:xfrm>
            <a:off x="6467475" y="57308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DE0DAB5-CADE-4F94-95D5-A9C1AE1AB172}" type="datetime'''''''''''''''''12''''.7''''''''''万''''辆'''">
              <a:rPr lang="zh-CN" altLang="en-US" sz="1200" b="1" smtClean="0">
                <a:ea typeface="等线" panose="02010600030101010101" pitchFamily="2" charset="-122"/>
              </a:rPr>
              <a:pPr/>
              <a:t>12.7万辆</a:t>
            </a:fld>
            <a:endParaRPr lang="zh-CN" altLang="en-US" sz="1200" b="1" dirty="0">
              <a:ea typeface="等线" panose="02010600030101010101" pitchFamily="2" charset="-122"/>
            </a:endParaRPr>
          </a:p>
        </p:txBody>
      </p:sp>
      <p:sp>
        <p:nvSpPr>
          <p:cNvPr id="74" name="文本占位符 2">
            <a:extLst>
              <a:ext uri="{FF2B5EF4-FFF2-40B4-BE49-F238E27FC236}">
                <a16:creationId xmlns:a16="http://schemas.microsoft.com/office/drawing/2014/main" id="{83E6167B-AE53-4BA8-A9AA-22521CBA717E}"/>
              </a:ext>
            </a:extLst>
          </p:cNvPr>
          <p:cNvSpPr>
            <a:spLocks/>
          </p:cNvSpPr>
          <p:nvPr>
            <p:custDataLst>
              <p:tags r:id="rId83"/>
            </p:custDataLst>
          </p:nvPr>
        </p:nvSpPr>
        <p:spPr bwMode="gray">
          <a:xfrm>
            <a:off x="6426200" y="59975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A42C449-1693-41E1-8EFE-C50FDE61DDF3}" type="datetime'''''1''''''''''2''.3''''''''''万''''''''''辆'''''">
              <a:rPr lang="zh-CN" altLang="en-US" sz="1200" b="1" smtClean="0">
                <a:ea typeface="等线" panose="02010600030101010101" pitchFamily="2" charset="-122"/>
              </a:rPr>
              <a:pPr/>
              <a:t>12.3万辆</a:t>
            </a:fld>
            <a:endParaRPr lang="zh-CN" altLang="en-US" sz="1200" b="1" dirty="0">
              <a:ea typeface="等线" panose="02010600030101010101" pitchFamily="2" charset="-122"/>
            </a:endParaRPr>
          </a:p>
        </p:txBody>
      </p:sp>
      <p:sp>
        <p:nvSpPr>
          <p:cNvPr id="75" name="文本占位符 2">
            <a:extLst>
              <a:ext uri="{FF2B5EF4-FFF2-40B4-BE49-F238E27FC236}">
                <a16:creationId xmlns:a16="http://schemas.microsoft.com/office/drawing/2014/main" id="{18E77D07-DE8E-465E-81A9-F2ECEAAF985E}"/>
              </a:ext>
            </a:extLst>
          </p:cNvPr>
          <p:cNvSpPr>
            <a:spLocks/>
          </p:cNvSpPr>
          <p:nvPr>
            <p:custDataLst>
              <p:tags r:id="rId84"/>
            </p:custDataLst>
          </p:nvPr>
        </p:nvSpPr>
        <p:spPr bwMode="gray">
          <a:xfrm>
            <a:off x="6380163" y="62642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AB17873-4F4F-4D37-844E-9E5148708708}" type="datetime'''''1''''1''''.''''''''8''''''''''''''万''''''''''''''辆'''">
              <a:rPr lang="zh-CN" altLang="en-US" sz="1200" b="1" smtClean="0">
                <a:ea typeface="等线" panose="02010600030101010101" pitchFamily="2" charset="-122"/>
              </a:rPr>
              <a:pPr/>
              <a:t>11.8万辆</a:t>
            </a:fld>
            <a:endParaRPr lang="zh-CN" altLang="en-US" sz="1200" b="1" dirty="0">
              <a:ea typeface="等线" panose="02010600030101010101" pitchFamily="2" charset="-122"/>
            </a:endParaRPr>
          </a:p>
        </p:txBody>
      </p:sp>
      <p:sp>
        <p:nvSpPr>
          <p:cNvPr id="71" name="文本占位符 2">
            <a:extLst>
              <a:ext uri="{FF2B5EF4-FFF2-40B4-BE49-F238E27FC236}">
                <a16:creationId xmlns:a16="http://schemas.microsoft.com/office/drawing/2014/main" id="{2DACB935-32B3-47C8-AA10-9798C06DB92B}"/>
              </a:ext>
            </a:extLst>
          </p:cNvPr>
          <p:cNvSpPr>
            <a:spLocks/>
          </p:cNvSpPr>
          <p:nvPr>
            <p:custDataLst>
              <p:tags r:id="rId85"/>
            </p:custDataLst>
          </p:nvPr>
        </p:nvSpPr>
        <p:spPr bwMode="gray">
          <a:xfrm>
            <a:off x="6561138" y="51974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6D82895-6EFE-4386-BB42-B016F0691DFF}" type="datetime'1''''3''''''''''.''''''''''''''7''''''''''''''''万''''''辆'''''">
              <a:rPr lang="zh-CN" altLang="en-US" sz="1200" b="1" smtClean="0">
                <a:ea typeface="等线" panose="02010600030101010101" pitchFamily="2" charset="-122"/>
              </a:rPr>
              <a:pPr/>
              <a:t>13.7万辆</a:t>
            </a:fld>
            <a:endParaRPr lang="zh-CN" altLang="en-US" sz="1200" b="1" dirty="0">
              <a:ea typeface="等线" panose="02010600030101010101" pitchFamily="2" charset="-122"/>
            </a:endParaRPr>
          </a:p>
        </p:txBody>
      </p:sp>
      <p:sp>
        <p:nvSpPr>
          <p:cNvPr id="178" name="文本框 177">
            <a:extLst>
              <a:ext uri="{FF2B5EF4-FFF2-40B4-BE49-F238E27FC236}">
                <a16:creationId xmlns:a16="http://schemas.microsoft.com/office/drawing/2014/main" id="{8B4B6375-F583-C5A1-763F-D7811DB6B524}"/>
              </a:ext>
            </a:extLst>
          </p:cNvPr>
          <p:cNvSpPr txBox="1"/>
          <p:nvPr/>
        </p:nvSpPr>
        <p:spPr>
          <a:xfrm>
            <a:off x="9024938" y="4252784"/>
            <a:ext cx="2961303" cy="1368323"/>
          </a:xfrm>
          <a:prstGeom prst="rect">
            <a:avLst/>
          </a:prstGeom>
          <a:noFill/>
        </p:spPr>
        <p:txBody>
          <a:bodyPr wrap="square">
            <a:spAutoFit/>
          </a:bodyPr>
          <a:lstStyle/>
          <a:p>
            <a:pPr>
              <a:lnSpc>
                <a:spcPct val="120000"/>
              </a:lnSpc>
            </a:pPr>
            <a:r>
              <a:rPr lang="zh-CN" altLang="en-US" sz="1400" dirty="0"/>
              <a:t>七年间，中国乘用车出口市场结构发生根本变化，</a:t>
            </a:r>
            <a:r>
              <a:rPr lang="en-US" altLang="zh-CN" sz="1400" dirty="0"/>
              <a:t>TOP20</a:t>
            </a:r>
            <a:r>
              <a:rPr lang="zh-CN" altLang="en-US" sz="1400" dirty="0"/>
              <a:t>市场变化明显。俄罗斯、阿联酋、墨西哥分别以约</a:t>
            </a:r>
            <a:r>
              <a:rPr lang="en-US" altLang="zh-CN" sz="1400" dirty="0"/>
              <a:t>56</a:t>
            </a:r>
            <a:r>
              <a:rPr lang="zh-CN" altLang="en-US" sz="1400" dirty="0"/>
              <a:t>万辆、</a:t>
            </a:r>
            <a:r>
              <a:rPr lang="en-US" altLang="zh-CN" sz="1400" dirty="0"/>
              <a:t>54</a:t>
            </a:r>
            <a:r>
              <a:rPr lang="zh-CN" altLang="en-US" sz="1400" dirty="0"/>
              <a:t>万辆、</a:t>
            </a:r>
            <a:r>
              <a:rPr lang="en-US" altLang="zh-CN" sz="1400" dirty="0"/>
              <a:t>53</a:t>
            </a:r>
            <a:r>
              <a:rPr lang="zh-CN" altLang="en-US" sz="1400" dirty="0"/>
              <a:t>万辆，共计约</a:t>
            </a:r>
            <a:r>
              <a:rPr lang="en-US" altLang="zh-CN" sz="1400" dirty="0"/>
              <a:t>163</a:t>
            </a:r>
            <a:r>
              <a:rPr lang="zh-CN" altLang="en-US" sz="1400" dirty="0"/>
              <a:t>万辆成第一梯队。</a:t>
            </a:r>
          </a:p>
        </p:txBody>
      </p:sp>
      <p:sp>
        <p:nvSpPr>
          <p:cNvPr id="2" name="文本框 1">
            <a:extLst>
              <a:ext uri="{FF2B5EF4-FFF2-40B4-BE49-F238E27FC236}">
                <a16:creationId xmlns:a16="http://schemas.microsoft.com/office/drawing/2014/main" id="{7A9FFC4A-A4B2-C99D-846F-B84FCE7D1166}"/>
              </a:ext>
            </a:extLst>
          </p:cNvPr>
          <p:cNvSpPr txBox="1"/>
          <p:nvPr/>
        </p:nvSpPr>
        <p:spPr>
          <a:xfrm>
            <a:off x="1" y="6577013"/>
            <a:ext cx="11160124" cy="338554"/>
          </a:xfrm>
          <a:prstGeom prst="rect">
            <a:avLst/>
          </a:prstGeom>
          <a:noFill/>
        </p:spPr>
        <p:txBody>
          <a:bodyPr wrap="square" rtlCol="0">
            <a:spAutoFit/>
          </a:bodyPr>
          <a:lstStyle/>
          <a:p>
            <a:pPr algn="ctr"/>
            <a:r>
              <a:rPr lang="zh-CN" altLang="en-US" sz="1600" b="1" dirty="0"/>
              <a:t>中国乘用车出口贸易国 </a:t>
            </a:r>
            <a:r>
              <a:rPr lang="en-US" altLang="zh-CN" sz="1600" b="1" dirty="0"/>
              <a:t>TOP20</a:t>
            </a:r>
            <a:r>
              <a:rPr lang="zh-CN" altLang="en-US" sz="1600" b="1" dirty="0"/>
              <a:t>（</a:t>
            </a:r>
            <a:r>
              <a:rPr lang="en-US" altLang="zh-CN" sz="1600" b="1" dirty="0"/>
              <a:t>2018 VS 2025</a:t>
            </a:r>
            <a:r>
              <a:rPr lang="zh-CN" altLang="en-US" sz="1600" b="1" dirty="0"/>
              <a:t>）</a:t>
            </a:r>
            <a:endParaRPr lang="zh-CN" altLang="en-US" sz="1600" dirty="0"/>
          </a:p>
        </p:txBody>
      </p:sp>
    </p:spTree>
    <p:extLst>
      <p:ext uri="{BB962C8B-B14F-4D97-AF65-F5344CB8AC3E}">
        <p14:creationId xmlns:p14="http://schemas.microsoft.com/office/powerpoint/2010/main" val="2638994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91ECEB5E-57E3-310E-822A-4BE22115D8EB}"/>
              </a:ext>
            </a:extLst>
          </p:cNvPr>
          <p:cNvGraphicFramePr>
            <a:graphicFrameLocks/>
          </p:cNvGraphicFramePr>
          <p:nvPr>
            <p:custDataLst>
              <p:tags r:id="rId1"/>
            </p:custDataLst>
            <p:extLst>
              <p:ext uri="{D42A27DB-BD31-4B8C-83A1-F6EECF244321}">
                <p14:modId xmlns:p14="http://schemas.microsoft.com/office/powerpoint/2010/main" val="40027570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7" imgW="469" imgH="469" progId="TCLayout.ActiveDocument.1">
                  <p:embed/>
                </p:oleObj>
              </mc:Choice>
              <mc:Fallback>
                <p:oleObj name="think-cell 幻灯片" r:id="rId47" imgW="469" imgH="469" progId="TCLayout.ActiveDocument.1">
                  <p:embed/>
                  <p:pic>
                    <p:nvPicPr>
                      <p:cNvPr id="0" name=""/>
                      <p:cNvPicPr/>
                      <p:nvPr/>
                    </p:nvPicPr>
                    <p:blipFill>
                      <a:blip r:embed="rId48"/>
                      <a:stretch>
                        <a:fillRect/>
                      </a:stretch>
                    </p:blipFill>
                    <p:spPr>
                      <a:xfrm>
                        <a:off x="1588" y="1588"/>
                        <a:ext cx="1588" cy="1588"/>
                      </a:xfrm>
                      <a:prstGeom prst="rect">
                        <a:avLst/>
                      </a:prstGeom>
                    </p:spPr>
                  </p:pic>
                </p:oleObj>
              </mc:Fallback>
            </mc:AlternateContent>
          </a:graphicData>
        </a:graphic>
      </p:graphicFrame>
      <p:graphicFrame>
        <p:nvGraphicFramePr>
          <p:cNvPr id="38" name="Chart 3">
            <a:extLst>
              <a:ext uri="{FF2B5EF4-FFF2-40B4-BE49-F238E27FC236}">
                <a16:creationId xmlns:a16="http://schemas.microsoft.com/office/drawing/2014/main" id="{CC3BCA7E-36EB-E72D-FE64-0E7AC8FC3058}"/>
              </a:ext>
            </a:extLst>
          </p:cNvPr>
          <p:cNvGraphicFramePr/>
          <p:nvPr>
            <p:custDataLst>
              <p:tags r:id="rId2"/>
            </p:custDataLst>
            <p:extLst>
              <p:ext uri="{D42A27DB-BD31-4B8C-83A1-F6EECF244321}">
                <p14:modId xmlns:p14="http://schemas.microsoft.com/office/powerpoint/2010/main" val="490520040"/>
              </p:ext>
            </p:extLst>
          </p:nvPr>
        </p:nvGraphicFramePr>
        <p:xfrm>
          <a:off x="1098550" y="1062038"/>
          <a:ext cx="9388475" cy="3205162"/>
        </p:xfrm>
        <a:graphic>
          <a:graphicData uri="http://schemas.openxmlformats.org/drawingml/2006/chart">
            <c:chart xmlns:c="http://schemas.openxmlformats.org/drawingml/2006/chart" xmlns:r="http://schemas.openxmlformats.org/officeDocument/2006/relationships" r:id="rId49"/>
          </a:graphicData>
        </a:graphic>
      </p:graphicFrame>
      <p:sp>
        <p:nvSpPr>
          <p:cNvPr id="148" name="文本占位符 2">
            <a:extLst>
              <a:ext uri="{FF2B5EF4-FFF2-40B4-BE49-F238E27FC236}">
                <a16:creationId xmlns:a16="http://schemas.microsoft.com/office/drawing/2014/main" id="{286D7585-BBF3-8AE3-B454-C599B29C84D0}"/>
              </a:ext>
            </a:extLst>
          </p:cNvPr>
          <p:cNvSpPr>
            <a:spLocks/>
          </p:cNvSpPr>
          <p:nvPr>
            <p:custDataLst>
              <p:tags r:id="rId3"/>
            </p:custDataLst>
          </p:nvPr>
        </p:nvSpPr>
        <p:spPr bwMode="auto">
          <a:xfrm>
            <a:off x="2085975" y="4235450"/>
            <a:ext cx="317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F38B82F-53DD-45D7-962C-11DBC3E4C025}" type="datetime'''''''''''''''''北''''欧'''''">
              <a:rPr lang="zh-CN" altLang="en-US" sz="1200" smtClean="0">
                <a:ea typeface="等线" panose="02010600030101010101" pitchFamily="2" charset="-122"/>
              </a:rPr>
              <a:pPr marL="0" lvl="0" indent="0" algn="ctr">
                <a:spcBef>
                  <a:spcPct val="0"/>
                </a:spcBef>
                <a:spcAft>
                  <a:spcPct val="0"/>
                </a:spcAft>
                <a:buNone/>
              </a:pPr>
              <a:t>北欧</a:t>
            </a:fld>
            <a:endParaRPr lang="zh-CN" altLang="en-US" sz="1200" dirty="0">
              <a:ea typeface="等线" panose="02010600030101010101" pitchFamily="2" charset="-122"/>
            </a:endParaRPr>
          </a:p>
        </p:txBody>
      </p:sp>
      <p:sp>
        <p:nvSpPr>
          <p:cNvPr id="153" name="文本占位符 2">
            <a:extLst>
              <a:ext uri="{FF2B5EF4-FFF2-40B4-BE49-F238E27FC236}">
                <a16:creationId xmlns:a16="http://schemas.microsoft.com/office/drawing/2014/main" id="{C4B036AC-218E-F4DA-06C6-249BB4C8DBBD}"/>
              </a:ext>
            </a:extLst>
          </p:cNvPr>
          <p:cNvSpPr>
            <a:spLocks/>
          </p:cNvSpPr>
          <p:nvPr>
            <p:custDataLst>
              <p:tags r:id="rId4"/>
            </p:custDataLst>
          </p:nvPr>
        </p:nvSpPr>
        <p:spPr bwMode="auto">
          <a:xfrm>
            <a:off x="2795588" y="4235450"/>
            <a:ext cx="317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A0DBAF-8CBD-4815-ADC5-58BD91FD71DA}" type="datetime'''''''''''南欧'''''''''''''''''''''''''''''''''''''''''">
              <a:rPr lang="zh-CN" altLang="en-US" sz="1200" smtClean="0">
                <a:ea typeface="等线" panose="02010600030101010101" pitchFamily="2" charset="-122"/>
              </a:rPr>
              <a:pPr marL="0" lvl="0" indent="0" algn="ctr">
                <a:spcBef>
                  <a:spcPct val="0"/>
                </a:spcBef>
                <a:spcAft>
                  <a:spcPct val="0"/>
                </a:spcAft>
                <a:buNone/>
              </a:pPr>
              <a:t>南欧</a:t>
            </a:fld>
            <a:endParaRPr lang="zh-CN" altLang="en-US" sz="1200" dirty="0">
              <a:ea typeface="等线" panose="02010600030101010101" pitchFamily="2" charset="-122"/>
            </a:endParaRPr>
          </a:p>
        </p:txBody>
      </p:sp>
      <p:sp>
        <p:nvSpPr>
          <p:cNvPr id="157" name="文本占位符 2">
            <a:extLst>
              <a:ext uri="{FF2B5EF4-FFF2-40B4-BE49-F238E27FC236}">
                <a16:creationId xmlns:a16="http://schemas.microsoft.com/office/drawing/2014/main" id="{BE86835C-B396-9389-14E8-5EA278C74B71}"/>
              </a:ext>
            </a:extLst>
          </p:cNvPr>
          <p:cNvSpPr>
            <a:spLocks/>
          </p:cNvSpPr>
          <p:nvPr>
            <p:custDataLst>
              <p:tags r:id="rId5"/>
            </p:custDataLst>
          </p:nvPr>
        </p:nvSpPr>
        <p:spPr bwMode="auto">
          <a:xfrm>
            <a:off x="3429000" y="4235450"/>
            <a:ext cx="469900"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910BB15-3FD7-4662-AAE1-1B179D291A79}" type="datetime'''俄''''''''''罗''''斯''''''''''''''''与东''''''欧'''''">
              <a:rPr lang="zh-CN" altLang="en-US" sz="1200" smtClean="0">
                <a:ea typeface="等线" panose="02010600030101010101" pitchFamily="2" charset="-122"/>
              </a:rPr>
              <a:pPr marL="0" lvl="0" indent="0" algn="ctr">
                <a:spcBef>
                  <a:spcPct val="0"/>
                </a:spcBef>
                <a:spcAft>
                  <a:spcPct val="0"/>
                </a:spcAft>
                <a:buNone/>
              </a:pPr>
              <a:t>俄罗斯与东欧</a:t>
            </a:fld>
            <a:endParaRPr lang="zh-CN" altLang="en-US" sz="1200" dirty="0">
              <a:ea typeface="等线" panose="02010600030101010101" pitchFamily="2" charset="-122"/>
            </a:endParaRPr>
          </a:p>
        </p:txBody>
      </p:sp>
      <p:sp>
        <p:nvSpPr>
          <p:cNvPr id="165" name="文本占位符 2">
            <a:extLst>
              <a:ext uri="{FF2B5EF4-FFF2-40B4-BE49-F238E27FC236}">
                <a16:creationId xmlns:a16="http://schemas.microsoft.com/office/drawing/2014/main" id="{0EB069C4-CAC9-E8AE-0727-C921E52B7A33}"/>
              </a:ext>
            </a:extLst>
          </p:cNvPr>
          <p:cNvSpPr>
            <a:spLocks/>
          </p:cNvSpPr>
          <p:nvPr>
            <p:custDataLst>
              <p:tags r:id="rId6"/>
            </p:custDataLst>
          </p:nvPr>
        </p:nvSpPr>
        <p:spPr bwMode="auto">
          <a:xfrm>
            <a:off x="4138613" y="4235450"/>
            <a:ext cx="469900"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7A993DB-9029-480F-ABDE-F381C3CC42CD}" type="datetime'''中''''''''''''''''东''''''''''''与''北''''''''''''非'''''''''''">
              <a:rPr lang="zh-CN" altLang="en-US" sz="1200" smtClean="0">
                <a:ea typeface="等线" panose="02010600030101010101" pitchFamily="2" charset="-122"/>
              </a:rPr>
              <a:pPr marL="0" lvl="0" indent="0" algn="ctr">
                <a:spcBef>
                  <a:spcPct val="0"/>
                </a:spcBef>
                <a:spcAft>
                  <a:spcPct val="0"/>
                </a:spcAft>
                <a:buNone/>
              </a:pPr>
              <a:t>中东与北非</a:t>
            </a:fld>
            <a:endParaRPr lang="zh-CN" altLang="en-US" sz="1200" dirty="0">
              <a:ea typeface="等线" panose="02010600030101010101" pitchFamily="2" charset="-122"/>
            </a:endParaRPr>
          </a:p>
        </p:txBody>
      </p:sp>
      <p:sp>
        <p:nvSpPr>
          <p:cNvPr id="170" name="文本占位符 2">
            <a:extLst>
              <a:ext uri="{FF2B5EF4-FFF2-40B4-BE49-F238E27FC236}">
                <a16:creationId xmlns:a16="http://schemas.microsoft.com/office/drawing/2014/main" id="{7A97EC2F-D294-5E61-B518-4EDB6FF48633}"/>
              </a:ext>
            </a:extLst>
          </p:cNvPr>
          <p:cNvSpPr>
            <a:spLocks/>
          </p:cNvSpPr>
          <p:nvPr>
            <p:custDataLst>
              <p:tags r:id="rId7"/>
            </p:custDataLst>
          </p:nvPr>
        </p:nvSpPr>
        <p:spPr bwMode="auto">
          <a:xfrm>
            <a:off x="4772025" y="4235450"/>
            <a:ext cx="622300"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6575247-0E28-4455-ACB1-27C88A961C04}" type="datetime'''''''撒''''''''''哈''''''''''拉''与''''南''''''''非''''洲'''''">
              <a:rPr lang="zh-CN" altLang="en-US" sz="1200" smtClean="0">
                <a:ea typeface="等线" panose="02010600030101010101" pitchFamily="2" charset="-122"/>
              </a:rPr>
              <a:pPr marL="0" lvl="0" indent="0" algn="ctr">
                <a:spcBef>
                  <a:spcPct val="0"/>
                </a:spcBef>
                <a:spcAft>
                  <a:spcPct val="0"/>
                </a:spcAft>
                <a:buNone/>
              </a:pPr>
              <a:t>撒哈拉与南非洲</a:t>
            </a:fld>
            <a:endParaRPr lang="zh-CN" altLang="en-US" sz="1200" dirty="0">
              <a:ea typeface="等线" panose="02010600030101010101" pitchFamily="2" charset="-122"/>
            </a:endParaRPr>
          </a:p>
        </p:txBody>
      </p:sp>
      <p:sp>
        <p:nvSpPr>
          <p:cNvPr id="178" name="文本占位符 2">
            <a:extLst>
              <a:ext uri="{FF2B5EF4-FFF2-40B4-BE49-F238E27FC236}">
                <a16:creationId xmlns:a16="http://schemas.microsoft.com/office/drawing/2014/main" id="{1BF22BC3-31EC-EA69-E97C-8FE311058A00}"/>
              </a:ext>
            </a:extLst>
          </p:cNvPr>
          <p:cNvSpPr>
            <a:spLocks/>
          </p:cNvSpPr>
          <p:nvPr>
            <p:custDataLst>
              <p:tags r:id="rId8"/>
            </p:custDataLst>
          </p:nvPr>
        </p:nvSpPr>
        <p:spPr bwMode="auto">
          <a:xfrm>
            <a:off x="5632450" y="4235450"/>
            <a:ext cx="317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AEC8DAF-3217-4327-9322-4436BCEE65C3}" type="datetime'''''''''''''''中''''''''''''''亚'''''''''''''''''">
              <a:rPr lang="zh-CN" altLang="en-US" sz="1200" smtClean="0">
                <a:ea typeface="等线" panose="02010600030101010101" pitchFamily="2" charset="-122"/>
              </a:rPr>
              <a:pPr marL="0" lvl="0" indent="0" algn="ctr">
                <a:spcBef>
                  <a:spcPct val="0"/>
                </a:spcBef>
                <a:spcAft>
                  <a:spcPct val="0"/>
                </a:spcAft>
                <a:buNone/>
              </a:pPr>
              <a:t>中亚</a:t>
            </a:fld>
            <a:endParaRPr lang="zh-CN" altLang="en-US" sz="1200" dirty="0">
              <a:ea typeface="等线" panose="02010600030101010101" pitchFamily="2" charset="-122"/>
            </a:endParaRPr>
          </a:p>
        </p:txBody>
      </p:sp>
      <p:sp>
        <p:nvSpPr>
          <p:cNvPr id="183" name="文本占位符 2">
            <a:extLst>
              <a:ext uri="{FF2B5EF4-FFF2-40B4-BE49-F238E27FC236}">
                <a16:creationId xmlns:a16="http://schemas.microsoft.com/office/drawing/2014/main" id="{CA9264D5-8507-42B9-2657-68F60D1FC881}"/>
              </a:ext>
            </a:extLst>
          </p:cNvPr>
          <p:cNvSpPr>
            <a:spLocks/>
          </p:cNvSpPr>
          <p:nvPr>
            <p:custDataLst>
              <p:tags r:id="rId9"/>
            </p:custDataLst>
          </p:nvPr>
        </p:nvSpPr>
        <p:spPr bwMode="auto">
          <a:xfrm>
            <a:off x="6342063" y="4235450"/>
            <a:ext cx="317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84D1EF8-7C56-49AB-A6BA-FE6EC6407BB4}" type="datetime'''''''''''''''''''''''''''''东''亚'''''''''''''''''''''''''">
              <a:rPr lang="zh-CN" altLang="en-US" sz="1200" smtClean="0">
                <a:ea typeface="等线" panose="02010600030101010101" pitchFamily="2" charset="-122"/>
              </a:rPr>
              <a:pPr marL="0" lvl="0" indent="0" algn="ctr">
                <a:spcBef>
                  <a:spcPct val="0"/>
                </a:spcBef>
                <a:spcAft>
                  <a:spcPct val="0"/>
                </a:spcAft>
                <a:buNone/>
              </a:pPr>
              <a:t>东亚</a:t>
            </a:fld>
            <a:endParaRPr lang="zh-CN" altLang="en-US" sz="1200" dirty="0">
              <a:ea typeface="等线" panose="02010600030101010101" pitchFamily="2" charset="-122"/>
            </a:endParaRPr>
          </a:p>
        </p:txBody>
      </p:sp>
      <p:sp>
        <p:nvSpPr>
          <p:cNvPr id="174" name="文本占位符 2">
            <a:extLst>
              <a:ext uri="{FF2B5EF4-FFF2-40B4-BE49-F238E27FC236}">
                <a16:creationId xmlns:a16="http://schemas.microsoft.com/office/drawing/2014/main" id="{9EE8C8D0-50D9-BB8D-49DB-D42FAC5B6F71}"/>
              </a:ext>
            </a:extLst>
          </p:cNvPr>
          <p:cNvSpPr>
            <a:spLocks/>
          </p:cNvSpPr>
          <p:nvPr>
            <p:custDataLst>
              <p:tags r:id="rId10"/>
            </p:custDataLst>
          </p:nvPr>
        </p:nvSpPr>
        <p:spPr bwMode="auto">
          <a:xfrm>
            <a:off x="6975475" y="4235450"/>
            <a:ext cx="4699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9069A52-B504-47CE-AD85-F0E880586A5D}" type="datetime'''''''''''东''''''''南''亚'''''''''''''''''''''''''">
              <a:rPr lang="zh-CN" altLang="en-US" sz="1200" smtClean="0">
                <a:ea typeface="等线" panose="02010600030101010101" pitchFamily="2" charset="-122"/>
              </a:rPr>
              <a:pPr marL="0" lvl="0" indent="0" algn="ctr">
                <a:spcBef>
                  <a:spcPct val="0"/>
                </a:spcBef>
                <a:spcAft>
                  <a:spcPct val="0"/>
                </a:spcAft>
                <a:buNone/>
              </a:pPr>
              <a:t>东南亚</a:t>
            </a:fld>
            <a:endParaRPr lang="zh-CN" altLang="en-US" sz="1200" dirty="0">
              <a:ea typeface="等线" panose="02010600030101010101" pitchFamily="2" charset="-122"/>
            </a:endParaRPr>
          </a:p>
        </p:txBody>
      </p:sp>
      <p:sp>
        <p:nvSpPr>
          <p:cNvPr id="187" name="文本占位符 2">
            <a:extLst>
              <a:ext uri="{FF2B5EF4-FFF2-40B4-BE49-F238E27FC236}">
                <a16:creationId xmlns:a16="http://schemas.microsoft.com/office/drawing/2014/main" id="{2AE5ECF7-EBA1-CF07-C552-6F2B424DA40F}"/>
              </a:ext>
            </a:extLst>
          </p:cNvPr>
          <p:cNvSpPr>
            <a:spLocks/>
          </p:cNvSpPr>
          <p:nvPr>
            <p:custDataLst>
              <p:tags r:id="rId11"/>
            </p:custDataLst>
          </p:nvPr>
        </p:nvSpPr>
        <p:spPr bwMode="auto">
          <a:xfrm>
            <a:off x="7761288" y="4235450"/>
            <a:ext cx="317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8539AE4-5288-4D63-BBF2-7A9C77CBD122}" type="datetime'''''''''''南''''''''''''''''''''''''''''''''''''亚'''''">
              <a:rPr lang="zh-CN" altLang="en-US" sz="1200" smtClean="0">
                <a:ea typeface="等线" panose="02010600030101010101" pitchFamily="2" charset="-122"/>
              </a:rPr>
              <a:pPr marL="0" lvl="0" indent="0" algn="ctr">
                <a:spcBef>
                  <a:spcPct val="0"/>
                </a:spcBef>
                <a:spcAft>
                  <a:spcPct val="0"/>
                </a:spcAft>
                <a:buNone/>
              </a:pPr>
              <a:t>南亚</a:t>
            </a:fld>
            <a:endParaRPr lang="zh-CN" altLang="en-US" sz="1200" dirty="0">
              <a:ea typeface="等线" panose="02010600030101010101" pitchFamily="2" charset="-122"/>
            </a:endParaRPr>
          </a:p>
        </p:txBody>
      </p:sp>
      <p:sp>
        <p:nvSpPr>
          <p:cNvPr id="195" name="文本占位符 2">
            <a:extLst>
              <a:ext uri="{FF2B5EF4-FFF2-40B4-BE49-F238E27FC236}">
                <a16:creationId xmlns:a16="http://schemas.microsoft.com/office/drawing/2014/main" id="{09A4B34B-AF72-E488-C505-1AA506F03B74}"/>
              </a:ext>
            </a:extLst>
          </p:cNvPr>
          <p:cNvSpPr>
            <a:spLocks/>
          </p:cNvSpPr>
          <p:nvPr>
            <p:custDataLst>
              <p:tags r:id="rId12"/>
            </p:custDataLst>
          </p:nvPr>
        </p:nvSpPr>
        <p:spPr bwMode="auto">
          <a:xfrm>
            <a:off x="8394700" y="4235450"/>
            <a:ext cx="4699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39F1794-A252-42E6-982A-D0BD33B9D84D}" type="datetime'''''''''''''''''大''''''''''''''''''''''''''''''''洋洲'''''">
              <a:rPr lang="zh-CN" altLang="en-US" sz="1200" smtClean="0">
                <a:ea typeface="等线" panose="02010600030101010101" pitchFamily="2" charset="-122"/>
              </a:rPr>
              <a:pPr marL="0" lvl="0" indent="0" algn="ctr">
                <a:spcBef>
                  <a:spcPct val="0"/>
                </a:spcBef>
                <a:spcAft>
                  <a:spcPct val="0"/>
                </a:spcAft>
                <a:buNone/>
              </a:pPr>
              <a:t>大洋洲</a:t>
            </a:fld>
            <a:endParaRPr lang="zh-CN" altLang="en-US" sz="1200" dirty="0">
              <a:ea typeface="等线" panose="02010600030101010101" pitchFamily="2" charset="-122"/>
            </a:endParaRPr>
          </a:p>
        </p:txBody>
      </p:sp>
      <p:sp>
        <p:nvSpPr>
          <p:cNvPr id="199" name="文本占位符 2">
            <a:extLst>
              <a:ext uri="{FF2B5EF4-FFF2-40B4-BE49-F238E27FC236}">
                <a16:creationId xmlns:a16="http://schemas.microsoft.com/office/drawing/2014/main" id="{BAEFB6D7-8C6A-76B7-B188-D574BD3340DC}"/>
              </a:ext>
            </a:extLst>
          </p:cNvPr>
          <p:cNvSpPr>
            <a:spLocks/>
          </p:cNvSpPr>
          <p:nvPr>
            <p:custDataLst>
              <p:tags r:id="rId13"/>
            </p:custDataLst>
          </p:nvPr>
        </p:nvSpPr>
        <p:spPr bwMode="auto">
          <a:xfrm>
            <a:off x="9180513" y="4235450"/>
            <a:ext cx="317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06C35EF-493F-46A7-AF6B-A4E690B66A68}" type="datetime'''''''''北''''''''''''''''美'''''''''''''''''''''">
              <a:rPr lang="zh-CN" altLang="en-US" sz="1200" smtClean="0">
                <a:ea typeface="等线" panose="02010600030101010101" pitchFamily="2" charset="-122"/>
              </a:rPr>
              <a:pPr marL="0" lvl="0" indent="0" algn="ctr">
                <a:spcBef>
                  <a:spcPct val="0"/>
                </a:spcBef>
                <a:spcAft>
                  <a:spcPct val="0"/>
                </a:spcAft>
                <a:buNone/>
              </a:pPr>
              <a:t>北美</a:t>
            </a:fld>
            <a:endParaRPr lang="zh-CN" altLang="en-US" sz="1200" dirty="0">
              <a:ea typeface="等线" panose="02010600030101010101" pitchFamily="2" charset="-122"/>
            </a:endParaRPr>
          </a:p>
        </p:txBody>
      </p:sp>
      <p:sp>
        <p:nvSpPr>
          <p:cNvPr id="191" name="文本占位符 2">
            <a:extLst>
              <a:ext uri="{FF2B5EF4-FFF2-40B4-BE49-F238E27FC236}">
                <a16:creationId xmlns:a16="http://schemas.microsoft.com/office/drawing/2014/main" id="{CD7720A6-F2CA-617E-9BAB-D95E3024CE0A}"/>
              </a:ext>
            </a:extLst>
          </p:cNvPr>
          <p:cNvSpPr>
            <a:spLocks/>
          </p:cNvSpPr>
          <p:nvPr>
            <p:custDataLst>
              <p:tags r:id="rId14"/>
            </p:custDataLst>
          </p:nvPr>
        </p:nvSpPr>
        <p:spPr bwMode="auto">
          <a:xfrm>
            <a:off x="9890125" y="4235450"/>
            <a:ext cx="317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4524747-6EAE-4ECE-99CE-925083B5596A}" type="datetime'''''''''''拉''''''''''''''''''''''''''美'''''">
              <a:rPr lang="zh-CN" altLang="en-US" sz="1200" smtClean="0">
                <a:ea typeface="等线" panose="02010600030101010101" pitchFamily="2" charset="-122"/>
              </a:rPr>
              <a:pPr marL="0" lvl="0" indent="0" algn="ctr">
                <a:spcBef>
                  <a:spcPct val="0"/>
                </a:spcBef>
                <a:spcAft>
                  <a:spcPct val="0"/>
                </a:spcAft>
                <a:buNone/>
              </a:pPr>
              <a:t>拉美</a:t>
            </a:fld>
            <a:endParaRPr lang="zh-CN" altLang="en-US" sz="1200" dirty="0">
              <a:ea typeface="等线" panose="02010600030101010101" pitchFamily="2" charset="-122"/>
            </a:endParaRPr>
          </a:p>
        </p:txBody>
      </p:sp>
      <p:sp>
        <p:nvSpPr>
          <p:cNvPr id="4" name="文本占位符 2">
            <a:extLst>
              <a:ext uri="{FF2B5EF4-FFF2-40B4-BE49-F238E27FC236}">
                <a16:creationId xmlns:a16="http://schemas.microsoft.com/office/drawing/2014/main" id="{0151ACFC-B28E-4E7C-98D6-0472B06FB263}"/>
              </a:ext>
            </a:extLst>
          </p:cNvPr>
          <p:cNvSpPr>
            <a:spLocks/>
          </p:cNvSpPr>
          <p:nvPr>
            <p:custDataLst>
              <p:tags r:id="rId15"/>
            </p:custDataLst>
          </p:nvPr>
        </p:nvSpPr>
        <p:spPr bwMode="gray">
          <a:xfrm>
            <a:off x="977900" y="3948113"/>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177A88F-D42D-4A32-AADD-DC04AA3E71E1}" type="datetime'''2.''''''''''''4''''''''''万''''''''''''''辆'''''">
              <a:rPr lang="zh-CN" altLang="en-US" sz="1200" b="1" smtClean="0">
                <a:ea typeface="等线" panose="02010600030101010101" pitchFamily="2" charset="-122"/>
              </a:rPr>
              <a:pPr marL="0" lvl="0" indent="0" algn="ctr">
                <a:spcBef>
                  <a:spcPct val="0"/>
                </a:spcBef>
                <a:spcAft>
                  <a:spcPct val="0"/>
                </a:spcAft>
                <a:buNone/>
              </a:pPr>
              <a:t>2.4万辆</a:t>
            </a:fld>
            <a:endParaRPr lang="zh-CN" altLang="en-US" sz="1200" b="1" dirty="0">
              <a:ea typeface="等线" panose="02010600030101010101" pitchFamily="2" charset="-122"/>
            </a:endParaRPr>
          </a:p>
        </p:txBody>
      </p:sp>
      <p:sp>
        <p:nvSpPr>
          <p:cNvPr id="5" name="文本占位符 2">
            <a:extLst>
              <a:ext uri="{FF2B5EF4-FFF2-40B4-BE49-F238E27FC236}">
                <a16:creationId xmlns:a16="http://schemas.microsoft.com/office/drawing/2014/main" id="{DA2A3971-9741-4D2A-83BA-391E878F4A7E}"/>
              </a:ext>
            </a:extLst>
          </p:cNvPr>
          <p:cNvSpPr>
            <a:spLocks/>
          </p:cNvSpPr>
          <p:nvPr>
            <p:custDataLst>
              <p:tags r:id="rId16"/>
            </p:custDataLst>
          </p:nvPr>
        </p:nvSpPr>
        <p:spPr bwMode="gray">
          <a:xfrm>
            <a:off x="1343025" y="2216150"/>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0AF4842-5756-425E-AB6C-3BCE527B38DF}" type="datetime'9''2''''''''''.''6''''万辆'''''''''''">
              <a:rPr lang="zh-CN" altLang="en-US" sz="1200" b="1" smtClean="0">
                <a:ea typeface="等线" panose="02010600030101010101" pitchFamily="2" charset="-122"/>
              </a:rPr>
              <a:pPr marL="0" lvl="0" indent="0" algn="ctr">
                <a:spcBef>
                  <a:spcPct val="0"/>
                </a:spcBef>
                <a:spcAft>
                  <a:spcPct val="0"/>
                </a:spcAft>
                <a:buNone/>
              </a:pPr>
              <a:t>92.6万辆</a:t>
            </a:fld>
            <a:endParaRPr lang="zh-CN" altLang="en-US" sz="1200" b="1" dirty="0">
              <a:ea typeface="等线" panose="02010600030101010101" pitchFamily="2" charset="-122"/>
            </a:endParaRPr>
          </a:p>
        </p:txBody>
      </p:sp>
      <p:sp useBgFill="1">
        <p:nvSpPr>
          <p:cNvPr id="6" name="文本占位符 2">
            <a:extLst>
              <a:ext uri="{FF2B5EF4-FFF2-40B4-BE49-F238E27FC236}">
                <a16:creationId xmlns:a16="http://schemas.microsoft.com/office/drawing/2014/main" id="{2A7F752F-55E6-48C5-B588-D5C166F3F625}"/>
              </a:ext>
            </a:extLst>
          </p:cNvPr>
          <p:cNvSpPr>
            <a:spLocks/>
          </p:cNvSpPr>
          <p:nvPr>
            <p:custDataLst>
              <p:tags r:id="rId17"/>
            </p:custDataLst>
          </p:nvPr>
        </p:nvSpPr>
        <p:spPr bwMode="gray">
          <a:xfrm>
            <a:off x="1665288" y="3990975"/>
            <a:ext cx="554038" cy="165100"/>
          </a:xfrm>
          <a:prstGeom prst="rect">
            <a:avLst/>
          </a:prstGeom>
          <a:ln>
            <a:noFill/>
          </a:ln>
          <a:effec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D6238EC-193F-40DD-A528-3A2D915A909F}" type="datetime'''''''''''0''''''''''''''''''.''''''''''''''''''2万''''辆'">
              <a:rPr lang="zh-CN" altLang="en-US" sz="1200" b="1" smtClean="0">
                <a:ea typeface="等线" panose="02010600030101010101" pitchFamily="2" charset="-122"/>
              </a:rPr>
              <a:pPr marL="0" lvl="0" indent="0" algn="ctr">
                <a:spcBef>
                  <a:spcPct val="0"/>
                </a:spcBef>
                <a:spcAft>
                  <a:spcPct val="0"/>
                </a:spcAft>
                <a:buNone/>
              </a:pPr>
              <a:t>0.2万辆</a:t>
            </a:fld>
            <a:endParaRPr lang="zh-CN" altLang="en-US" sz="1200" b="1" dirty="0">
              <a:ea typeface="等线" panose="02010600030101010101" pitchFamily="2" charset="-122"/>
            </a:endParaRPr>
          </a:p>
        </p:txBody>
      </p:sp>
      <p:sp>
        <p:nvSpPr>
          <p:cNvPr id="7" name="文本占位符 2">
            <a:extLst>
              <a:ext uri="{FF2B5EF4-FFF2-40B4-BE49-F238E27FC236}">
                <a16:creationId xmlns:a16="http://schemas.microsoft.com/office/drawing/2014/main" id="{BC2E5969-7515-4F53-B0D7-E4EDC1479E4C}"/>
              </a:ext>
            </a:extLst>
          </p:cNvPr>
          <p:cNvSpPr>
            <a:spLocks/>
          </p:cNvSpPr>
          <p:nvPr>
            <p:custDataLst>
              <p:tags r:id="rId18"/>
            </p:custDataLst>
          </p:nvPr>
        </p:nvSpPr>
        <p:spPr bwMode="gray">
          <a:xfrm>
            <a:off x="2095500" y="3822700"/>
            <a:ext cx="5540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1D3E543-88CD-4F58-90E4-328643B1BE0F}" type="datetime'''''''2''''.''''''''''''''''''''''''9''''''''''万''''''''辆'''''">
              <a:rPr lang="zh-CN" altLang="en-US" sz="1200" b="1" smtClean="0">
                <a:ea typeface="等线" panose="02010600030101010101" pitchFamily="2" charset="-122"/>
              </a:rPr>
              <a:pPr marL="0" lvl="0" indent="0" algn="ctr">
                <a:spcBef>
                  <a:spcPct val="0"/>
                </a:spcBef>
                <a:spcAft>
                  <a:spcPct val="0"/>
                </a:spcAft>
                <a:buNone/>
              </a:pPr>
              <a:t>2.9万辆</a:t>
            </a:fld>
            <a:endParaRPr lang="zh-CN" altLang="en-US" sz="1200" b="1" dirty="0">
              <a:ea typeface="等线" panose="02010600030101010101" pitchFamily="2" charset="-122"/>
            </a:endParaRPr>
          </a:p>
        </p:txBody>
      </p:sp>
      <p:sp useBgFill="1">
        <p:nvSpPr>
          <p:cNvPr id="8" name="文本占位符 2">
            <a:extLst>
              <a:ext uri="{FF2B5EF4-FFF2-40B4-BE49-F238E27FC236}">
                <a16:creationId xmlns:a16="http://schemas.microsoft.com/office/drawing/2014/main" id="{4C80C4D1-69CC-4E20-9FE9-4CA982DBC654}"/>
              </a:ext>
            </a:extLst>
          </p:cNvPr>
          <p:cNvSpPr>
            <a:spLocks/>
          </p:cNvSpPr>
          <p:nvPr>
            <p:custDataLst>
              <p:tags r:id="rId19"/>
            </p:custDataLst>
          </p:nvPr>
        </p:nvSpPr>
        <p:spPr bwMode="gray">
          <a:xfrm>
            <a:off x="2551113" y="3987800"/>
            <a:ext cx="554038" cy="165100"/>
          </a:xfrm>
          <a:prstGeom prst="rect">
            <a:avLst/>
          </a:prstGeom>
          <a:ln>
            <a:noFill/>
          </a:ln>
          <a:effec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14BE8C4-0BDF-40A3-9EC8-82EA4545D253}" type="datetime'''''''''''''0''''''''''''''.3''万''''''''辆'''''''''''''''''''''">
              <a:rPr lang="zh-CN" altLang="en-US" sz="1200" b="1" smtClean="0">
                <a:ea typeface="等线" panose="02010600030101010101" pitchFamily="2" charset="-122"/>
              </a:rPr>
              <a:pPr marL="0" lvl="0" indent="0" algn="ctr">
                <a:spcBef>
                  <a:spcPct val="0"/>
                </a:spcBef>
                <a:spcAft>
                  <a:spcPct val="0"/>
                </a:spcAft>
                <a:buNone/>
              </a:pPr>
              <a:t>0.3万辆</a:t>
            </a:fld>
            <a:endParaRPr lang="zh-CN" altLang="en-US" sz="1200" b="1" dirty="0">
              <a:ea typeface="等线" panose="02010600030101010101" pitchFamily="2" charset="-122"/>
            </a:endParaRPr>
          </a:p>
        </p:txBody>
      </p:sp>
      <p:sp>
        <p:nvSpPr>
          <p:cNvPr id="9" name="文本占位符 2">
            <a:extLst>
              <a:ext uri="{FF2B5EF4-FFF2-40B4-BE49-F238E27FC236}">
                <a16:creationId xmlns:a16="http://schemas.microsoft.com/office/drawing/2014/main" id="{83485E85-C2DD-4BD0-A922-831CA10B8E06}"/>
              </a:ext>
            </a:extLst>
          </p:cNvPr>
          <p:cNvSpPr>
            <a:spLocks/>
          </p:cNvSpPr>
          <p:nvPr>
            <p:custDataLst>
              <p:tags r:id="rId20"/>
            </p:custDataLst>
          </p:nvPr>
        </p:nvSpPr>
        <p:spPr bwMode="gray">
          <a:xfrm>
            <a:off x="2762250" y="33813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8042BC0-FE11-444A-AA5C-D130CCA0F561}" type="datetime'''3''''1''''''''''''.9''''''''''''''''万''''''''辆'''">
              <a:rPr lang="zh-CN" altLang="en-US" sz="1200" b="1" smtClean="0">
                <a:ea typeface="等线" panose="02010600030101010101" pitchFamily="2" charset="-122"/>
              </a:rPr>
              <a:pPr marL="0" lvl="0" indent="0" algn="ctr">
                <a:spcBef>
                  <a:spcPct val="0"/>
                </a:spcBef>
                <a:spcAft>
                  <a:spcPct val="0"/>
                </a:spcAft>
                <a:buNone/>
              </a:pPr>
              <a:t>31.9万辆</a:t>
            </a:fld>
            <a:endParaRPr lang="zh-CN" altLang="en-US" sz="1200" b="1" dirty="0">
              <a:ea typeface="等线" panose="02010600030101010101" pitchFamily="2" charset="-122"/>
            </a:endParaRPr>
          </a:p>
        </p:txBody>
      </p:sp>
      <p:sp useBgFill="1">
        <p:nvSpPr>
          <p:cNvPr id="10" name="文本占位符 2">
            <a:extLst>
              <a:ext uri="{FF2B5EF4-FFF2-40B4-BE49-F238E27FC236}">
                <a16:creationId xmlns:a16="http://schemas.microsoft.com/office/drawing/2014/main" id="{03207FE6-F3C3-465A-BE24-42C97B890A9A}"/>
              </a:ext>
            </a:extLst>
          </p:cNvPr>
          <p:cNvSpPr>
            <a:spLocks/>
          </p:cNvSpPr>
          <p:nvPr>
            <p:custDataLst>
              <p:tags r:id="rId21"/>
            </p:custDataLst>
          </p:nvPr>
        </p:nvSpPr>
        <p:spPr bwMode="gray">
          <a:xfrm>
            <a:off x="3260725" y="3941763"/>
            <a:ext cx="554038" cy="165100"/>
          </a:xfrm>
          <a:prstGeom prst="rect">
            <a:avLst/>
          </a:prstGeom>
          <a:ln>
            <a:noFill/>
          </a:ln>
          <a:effec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068408E-2633-4973-8E6E-D0E788793006}" type="datetime'''2.''7''''''''万''''''''''''''''''''''''''''''''''''''辆'''''">
              <a:rPr lang="zh-CN" altLang="en-US" sz="1200" b="1" smtClean="0">
                <a:ea typeface="等线" panose="02010600030101010101" pitchFamily="2" charset="-122"/>
              </a:rPr>
              <a:pPr marL="0" lvl="0" indent="0" algn="ctr">
                <a:spcBef>
                  <a:spcPct val="0"/>
                </a:spcBef>
                <a:spcAft>
                  <a:spcPct val="0"/>
                </a:spcAft>
                <a:buNone/>
              </a:pPr>
              <a:t>2.7万辆</a:t>
            </a:fld>
            <a:endParaRPr lang="zh-CN" altLang="en-US" sz="1200" b="1" dirty="0">
              <a:ea typeface="等线" panose="02010600030101010101" pitchFamily="2" charset="-122"/>
            </a:endParaRPr>
          </a:p>
        </p:txBody>
      </p:sp>
      <p:sp>
        <p:nvSpPr>
          <p:cNvPr id="143" name="文本占位符 2">
            <a:extLst>
              <a:ext uri="{FF2B5EF4-FFF2-40B4-BE49-F238E27FC236}">
                <a16:creationId xmlns:a16="http://schemas.microsoft.com/office/drawing/2014/main" id="{67A21A7C-A486-3DF9-AAD8-3AD0503E3A19}"/>
              </a:ext>
            </a:extLst>
          </p:cNvPr>
          <p:cNvSpPr>
            <a:spLocks/>
          </p:cNvSpPr>
          <p:nvPr>
            <p:custDataLst>
              <p:tags r:id="rId22"/>
            </p:custDataLst>
          </p:nvPr>
        </p:nvSpPr>
        <p:spPr bwMode="auto">
          <a:xfrm>
            <a:off x="1300163" y="4235450"/>
            <a:ext cx="469900"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F1B2046-0CEB-49CE-B10C-58E3EAC5CEA8}" type="datetime'''''''西''''''欧''''与''''中''''''''''''''''''''欧'''''''''">
              <a:rPr lang="zh-CN" altLang="en-US" sz="1200" smtClean="0">
                <a:ea typeface="等线" panose="02010600030101010101" pitchFamily="2" charset="-122"/>
              </a:rPr>
              <a:pPr marL="0" lvl="0" indent="0" algn="ctr">
                <a:spcBef>
                  <a:spcPct val="0"/>
                </a:spcBef>
                <a:spcAft>
                  <a:spcPct val="0"/>
                </a:spcAft>
                <a:buNone/>
              </a:pPr>
              <a:t>西欧与中欧</a:t>
            </a:fld>
            <a:endParaRPr lang="zh-CN" altLang="en-US" sz="1200" dirty="0">
              <a:ea typeface="等线" panose="02010600030101010101" pitchFamily="2" charset="-122"/>
            </a:endParaRPr>
          </a:p>
        </p:txBody>
      </p:sp>
      <p:sp useBgFill="1">
        <p:nvSpPr>
          <p:cNvPr id="13" name="文本占位符 2">
            <a:extLst>
              <a:ext uri="{FF2B5EF4-FFF2-40B4-BE49-F238E27FC236}">
                <a16:creationId xmlns:a16="http://schemas.microsoft.com/office/drawing/2014/main" id="{1B01F310-7282-4353-86D1-11EC6B0307E9}"/>
              </a:ext>
            </a:extLst>
          </p:cNvPr>
          <p:cNvSpPr>
            <a:spLocks/>
          </p:cNvSpPr>
          <p:nvPr>
            <p:custDataLst>
              <p:tags r:id="rId23"/>
            </p:custDataLst>
          </p:nvPr>
        </p:nvSpPr>
        <p:spPr bwMode="gray">
          <a:xfrm>
            <a:off x="3927475" y="3494088"/>
            <a:ext cx="638175" cy="165100"/>
          </a:xfrm>
          <a:prstGeom prst="rect">
            <a:avLst/>
          </a:prstGeom>
          <a:ln>
            <a:noFill/>
          </a:ln>
          <a:effec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D77A771-C15F-4790-874B-DA8E7192AB1C}" type="datetime'''''''2''''''''6''''''''.1万''''辆'''''''''''''''''''''">
              <a:rPr lang="zh-CN" altLang="en-US" sz="1200" b="1" smtClean="0">
                <a:ea typeface="等线" panose="02010600030101010101" pitchFamily="2" charset="-122"/>
              </a:rPr>
              <a:pPr marL="0" lvl="0" indent="0" algn="ctr">
                <a:spcBef>
                  <a:spcPct val="0"/>
                </a:spcBef>
                <a:spcAft>
                  <a:spcPct val="0"/>
                </a:spcAft>
                <a:buNone/>
              </a:pPr>
              <a:t>26.1万辆</a:t>
            </a:fld>
            <a:endParaRPr lang="zh-CN" altLang="en-US" sz="1200" b="1" dirty="0">
              <a:ea typeface="等线" panose="02010600030101010101" pitchFamily="2" charset="-122"/>
            </a:endParaRPr>
          </a:p>
        </p:txBody>
      </p:sp>
      <p:sp>
        <p:nvSpPr>
          <p:cNvPr id="14" name="文本占位符 2">
            <a:extLst>
              <a:ext uri="{FF2B5EF4-FFF2-40B4-BE49-F238E27FC236}">
                <a16:creationId xmlns:a16="http://schemas.microsoft.com/office/drawing/2014/main" id="{7539F5F2-F8BA-4DEE-86E4-BC46E062625F}"/>
              </a:ext>
            </a:extLst>
          </p:cNvPr>
          <p:cNvSpPr>
            <a:spLocks/>
          </p:cNvSpPr>
          <p:nvPr>
            <p:custDataLst>
              <p:tags r:id="rId24"/>
            </p:custDataLst>
          </p:nvPr>
        </p:nvSpPr>
        <p:spPr bwMode="gray">
          <a:xfrm>
            <a:off x="4140200" y="954088"/>
            <a:ext cx="7223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BAA4D78-DA4E-42BC-B2CD-C88B3808A054}" type="datetime'''1''''''5''''''''''''''''8''''.''3万''''辆'''''''''''''''''''">
              <a:rPr lang="zh-CN" altLang="en-US" sz="1200" b="1" smtClean="0">
                <a:ea typeface="等线" panose="02010600030101010101" pitchFamily="2" charset="-122"/>
              </a:rPr>
              <a:pPr marL="0" lvl="0" indent="0" algn="ctr">
                <a:spcBef>
                  <a:spcPct val="0"/>
                </a:spcBef>
                <a:spcAft>
                  <a:spcPct val="0"/>
                </a:spcAft>
                <a:buNone/>
              </a:pPr>
              <a:t>158.3万辆</a:t>
            </a:fld>
            <a:endParaRPr lang="zh-CN" altLang="en-US" sz="1200" b="1" dirty="0">
              <a:ea typeface="等线" panose="02010600030101010101" pitchFamily="2" charset="-122"/>
            </a:endParaRPr>
          </a:p>
        </p:txBody>
      </p:sp>
      <p:sp useBgFill="1">
        <p:nvSpPr>
          <p:cNvPr id="15" name="文本占位符 2">
            <a:extLst>
              <a:ext uri="{FF2B5EF4-FFF2-40B4-BE49-F238E27FC236}">
                <a16:creationId xmlns:a16="http://schemas.microsoft.com/office/drawing/2014/main" id="{86C470E2-7E56-4FB4-A64F-EEE35155F894}"/>
              </a:ext>
            </a:extLst>
          </p:cNvPr>
          <p:cNvSpPr>
            <a:spLocks/>
          </p:cNvSpPr>
          <p:nvPr>
            <p:custDataLst>
              <p:tags r:id="rId25"/>
            </p:custDataLst>
          </p:nvPr>
        </p:nvSpPr>
        <p:spPr bwMode="gray">
          <a:xfrm>
            <a:off x="4679950" y="3971925"/>
            <a:ext cx="554038" cy="165100"/>
          </a:xfrm>
          <a:prstGeom prst="rect">
            <a:avLst/>
          </a:prstGeom>
          <a:ln>
            <a:noFill/>
          </a:ln>
          <a:effec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61F6B1B-61BE-4C17-846B-127D942E78FB}" type="datetime'''''''1''''''''''.''''''''''''''''2''''''万''''''''''''辆'''''''">
              <a:rPr lang="zh-CN" altLang="en-US" sz="1200" b="1" smtClean="0">
                <a:ea typeface="等线" panose="02010600030101010101" pitchFamily="2" charset="-122"/>
              </a:rPr>
              <a:pPr marL="0" lvl="0" indent="0" algn="ctr">
                <a:spcBef>
                  <a:spcPct val="0"/>
                </a:spcBef>
                <a:spcAft>
                  <a:spcPct val="0"/>
                </a:spcAft>
                <a:buNone/>
              </a:pPr>
              <a:t>1.2万辆</a:t>
            </a:fld>
            <a:endParaRPr lang="zh-CN" altLang="en-US" sz="1200" b="1" dirty="0">
              <a:ea typeface="等线" panose="02010600030101010101" pitchFamily="2" charset="-122"/>
            </a:endParaRPr>
          </a:p>
        </p:txBody>
      </p:sp>
      <p:sp>
        <p:nvSpPr>
          <p:cNvPr id="16" name="文本占位符 2">
            <a:extLst>
              <a:ext uri="{FF2B5EF4-FFF2-40B4-BE49-F238E27FC236}">
                <a16:creationId xmlns:a16="http://schemas.microsoft.com/office/drawing/2014/main" id="{A3F04DC6-B83B-445D-9CEB-382253CDD247}"/>
              </a:ext>
            </a:extLst>
          </p:cNvPr>
          <p:cNvSpPr>
            <a:spLocks/>
          </p:cNvSpPr>
          <p:nvPr>
            <p:custDataLst>
              <p:tags r:id="rId26"/>
            </p:custDataLst>
          </p:nvPr>
        </p:nvSpPr>
        <p:spPr bwMode="gray">
          <a:xfrm>
            <a:off x="4891088" y="3640138"/>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9C8AC6C-F2B9-4CA9-ADFC-847FB15CF4E5}" type="datetime'''''1''''''8''''''''''''.''5''''''''''''''''''''''万''''辆'''">
              <a:rPr lang="zh-CN" altLang="en-US" sz="1200" b="1" smtClean="0">
                <a:ea typeface="等线" panose="02010600030101010101" pitchFamily="2" charset="-122"/>
              </a:rPr>
              <a:pPr marL="0" lvl="0" indent="0" algn="ctr">
                <a:spcBef>
                  <a:spcPct val="0"/>
                </a:spcBef>
                <a:spcAft>
                  <a:spcPct val="0"/>
                </a:spcAft>
                <a:buNone/>
              </a:pPr>
              <a:t>18.5万辆</a:t>
            </a:fld>
            <a:endParaRPr lang="zh-CN" altLang="en-US" sz="1200" b="1" dirty="0">
              <a:ea typeface="等线" panose="02010600030101010101" pitchFamily="2" charset="-122"/>
            </a:endParaRPr>
          </a:p>
        </p:txBody>
      </p:sp>
      <p:sp useBgFill="1">
        <p:nvSpPr>
          <p:cNvPr id="17" name="文本占位符 2">
            <a:extLst>
              <a:ext uri="{FF2B5EF4-FFF2-40B4-BE49-F238E27FC236}">
                <a16:creationId xmlns:a16="http://schemas.microsoft.com/office/drawing/2014/main" id="{05292344-9709-4F26-B78F-223CD212D3F9}"/>
              </a:ext>
            </a:extLst>
          </p:cNvPr>
          <p:cNvSpPr>
            <a:spLocks/>
          </p:cNvSpPr>
          <p:nvPr>
            <p:custDataLst>
              <p:tags r:id="rId27"/>
            </p:custDataLst>
          </p:nvPr>
        </p:nvSpPr>
        <p:spPr bwMode="gray">
          <a:xfrm>
            <a:off x="5389563" y="3990975"/>
            <a:ext cx="554038" cy="165100"/>
          </a:xfrm>
          <a:prstGeom prst="rect">
            <a:avLst/>
          </a:prstGeom>
          <a:ln>
            <a:noFill/>
          </a:ln>
          <a:effec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F566B70-399F-4911-9137-1CA6A0DE0955}" type="datetime'''''''''''''''''0.''''2''''''''''''万''''''''''''''辆'''">
              <a:rPr lang="zh-CN" altLang="en-US" sz="1200" b="1" smtClean="0">
                <a:ea typeface="等线" panose="02010600030101010101" pitchFamily="2" charset="-122"/>
              </a:rPr>
              <a:pPr marL="0" lvl="0" indent="0" algn="ctr">
                <a:spcBef>
                  <a:spcPct val="0"/>
                </a:spcBef>
                <a:spcAft>
                  <a:spcPct val="0"/>
                </a:spcAft>
                <a:buNone/>
              </a:pPr>
              <a:t>0.2万辆</a:t>
            </a:fld>
            <a:endParaRPr lang="zh-CN" altLang="en-US" sz="1200" b="1" dirty="0">
              <a:ea typeface="等线" panose="02010600030101010101" pitchFamily="2" charset="-122"/>
            </a:endParaRPr>
          </a:p>
        </p:txBody>
      </p:sp>
      <p:sp>
        <p:nvSpPr>
          <p:cNvPr id="18" name="文本占位符 2">
            <a:extLst>
              <a:ext uri="{FF2B5EF4-FFF2-40B4-BE49-F238E27FC236}">
                <a16:creationId xmlns:a16="http://schemas.microsoft.com/office/drawing/2014/main" id="{FB463EEC-7A39-43AD-BE2E-A9D779DBD6EB}"/>
              </a:ext>
            </a:extLst>
          </p:cNvPr>
          <p:cNvSpPr>
            <a:spLocks/>
          </p:cNvSpPr>
          <p:nvPr>
            <p:custDataLst>
              <p:tags r:id="rId28"/>
            </p:custDataLst>
          </p:nvPr>
        </p:nvSpPr>
        <p:spPr bwMode="gray">
          <a:xfrm>
            <a:off x="5599113" y="3182938"/>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735A423-0C7E-4E72-8558-C751B1285514}" type="datetime'''42''''''''''.''''''3''''''万''''''''辆'''''''''''''''''''''">
              <a:rPr lang="zh-CN" altLang="en-US" sz="1200" b="1" smtClean="0">
                <a:ea typeface="等线" panose="02010600030101010101" pitchFamily="2" charset="-122"/>
              </a:rPr>
              <a:pPr marL="0" lvl="0" indent="0" algn="ctr">
                <a:spcBef>
                  <a:spcPct val="0"/>
                </a:spcBef>
                <a:spcAft>
                  <a:spcPct val="0"/>
                </a:spcAft>
                <a:buNone/>
              </a:pPr>
              <a:t>42.3万辆</a:t>
            </a:fld>
            <a:endParaRPr lang="zh-CN" altLang="en-US" sz="1200" b="1" dirty="0">
              <a:ea typeface="等线" panose="02010600030101010101" pitchFamily="2" charset="-122"/>
            </a:endParaRPr>
          </a:p>
        </p:txBody>
      </p:sp>
      <p:sp useBgFill="1">
        <p:nvSpPr>
          <p:cNvPr id="19" name="文本占位符 2">
            <a:extLst>
              <a:ext uri="{FF2B5EF4-FFF2-40B4-BE49-F238E27FC236}">
                <a16:creationId xmlns:a16="http://schemas.microsoft.com/office/drawing/2014/main" id="{0777B375-E5E1-4E1C-B8D3-5CFE230268DF}"/>
              </a:ext>
            </a:extLst>
          </p:cNvPr>
          <p:cNvSpPr>
            <a:spLocks/>
          </p:cNvSpPr>
          <p:nvPr>
            <p:custDataLst>
              <p:tags r:id="rId29"/>
            </p:custDataLst>
          </p:nvPr>
        </p:nvSpPr>
        <p:spPr bwMode="gray">
          <a:xfrm>
            <a:off x="6097588" y="3984625"/>
            <a:ext cx="554038" cy="165100"/>
          </a:xfrm>
          <a:prstGeom prst="rect">
            <a:avLst/>
          </a:prstGeom>
          <a:ln>
            <a:noFill/>
          </a:ln>
          <a:effec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AAF6081-F03F-4E2D-A5A5-D9F5ADEC5C16}" type="datetime'''0''''''.''''''5''万''''''''''''''''''''''''''''''''''''辆'''">
              <a:rPr lang="zh-CN" altLang="en-US" sz="1200" b="1" smtClean="0">
                <a:ea typeface="等线" panose="02010600030101010101" pitchFamily="2" charset="-122"/>
              </a:rPr>
              <a:pPr marL="0" lvl="0" indent="0" algn="ctr">
                <a:spcBef>
                  <a:spcPct val="0"/>
                </a:spcBef>
                <a:spcAft>
                  <a:spcPct val="0"/>
                </a:spcAft>
                <a:buNone/>
              </a:pPr>
              <a:t>0.5万辆</a:t>
            </a:fld>
            <a:endParaRPr lang="zh-CN" altLang="en-US" sz="1200" b="1" dirty="0">
              <a:ea typeface="等线" panose="02010600030101010101" pitchFamily="2" charset="-122"/>
            </a:endParaRPr>
          </a:p>
        </p:txBody>
      </p:sp>
      <p:sp>
        <p:nvSpPr>
          <p:cNvPr id="20" name="文本占位符 2">
            <a:extLst>
              <a:ext uri="{FF2B5EF4-FFF2-40B4-BE49-F238E27FC236}">
                <a16:creationId xmlns:a16="http://schemas.microsoft.com/office/drawing/2014/main" id="{354F6B36-7105-42A1-865F-B71FEE3BB3E3}"/>
              </a:ext>
            </a:extLst>
          </p:cNvPr>
          <p:cNvSpPr>
            <a:spLocks/>
          </p:cNvSpPr>
          <p:nvPr>
            <p:custDataLst>
              <p:tags r:id="rId30"/>
            </p:custDataLst>
          </p:nvPr>
        </p:nvSpPr>
        <p:spPr bwMode="gray">
          <a:xfrm>
            <a:off x="6308725" y="364172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3927525-C518-411E-9930-91219A021808}" type="datetime'''''''''''1''''8''.''''''''''''4''''''''''''''''''万''''''辆'''">
              <a:rPr lang="zh-CN" altLang="en-US" sz="1200" b="1" smtClean="0">
                <a:ea typeface="等线" panose="02010600030101010101" pitchFamily="2" charset="-122"/>
              </a:rPr>
              <a:pPr marL="0" lvl="0" indent="0" algn="ctr">
                <a:spcBef>
                  <a:spcPct val="0"/>
                </a:spcBef>
                <a:spcAft>
                  <a:spcPct val="0"/>
                </a:spcAft>
                <a:buNone/>
              </a:pPr>
              <a:t>18.4万辆</a:t>
            </a:fld>
            <a:endParaRPr lang="zh-CN" altLang="en-US" sz="1200" b="1" dirty="0">
              <a:ea typeface="等线" panose="02010600030101010101" pitchFamily="2" charset="-122"/>
            </a:endParaRPr>
          </a:p>
        </p:txBody>
      </p:sp>
      <p:sp useBgFill="1">
        <p:nvSpPr>
          <p:cNvPr id="21" name="文本占位符 2">
            <a:extLst>
              <a:ext uri="{FF2B5EF4-FFF2-40B4-BE49-F238E27FC236}">
                <a16:creationId xmlns:a16="http://schemas.microsoft.com/office/drawing/2014/main" id="{BEF463C1-5F1F-49D2-9AB9-86FBBE660AF1}"/>
              </a:ext>
            </a:extLst>
          </p:cNvPr>
          <p:cNvSpPr>
            <a:spLocks/>
          </p:cNvSpPr>
          <p:nvPr>
            <p:custDataLst>
              <p:tags r:id="rId31"/>
            </p:custDataLst>
          </p:nvPr>
        </p:nvSpPr>
        <p:spPr bwMode="gray">
          <a:xfrm>
            <a:off x="6807200" y="3948113"/>
            <a:ext cx="554038" cy="165100"/>
          </a:xfrm>
          <a:prstGeom prst="rect">
            <a:avLst/>
          </a:prstGeom>
          <a:ln>
            <a:noFill/>
          </a:ln>
          <a:effec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18C9CAD-5172-4A58-AB52-F40947B31322}" type="datetime'''''''''''''''''''''2''''''''''''''.4万辆'''''''">
              <a:rPr lang="zh-CN" altLang="en-US" sz="1200" b="1" smtClean="0">
                <a:ea typeface="等线" panose="02010600030101010101" pitchFamily="2" charset="-122"/>
              </a:rPr>
              <a:pPr marL="0" lvl="0" indent="0" algn="ctr">
                <a:spcBef>
                  <a:spcPct val="0"/>
                </a:spcBef>
                <a:spcAft>
                  <a:spcPct val="0"/>
                </a:spcAft>
                <a:buNone/>
              </a:pPr>
              <a:t>2.4万辆</a:t>
            </a:fld>
            <a:endParaRPr lang="zh-CN" altLang="en-US" sz="1200" b="1" dirty="0">
              <a:ea typeface="等线" panose="02010600030101010101" pitchFamily="2" charset="-122"/>
            </a:endParaRPr>
          </a:p>
        </p:txBody>
      </p:sp>
      <p:sp>
        <p:nvSpPr>
          <p:cNvPr id="22" name="文本占位符 2">
            <a:extLst>
              <a:ext uri="{FF2B5EF4-FFF2-40B4-BE49-F238E27FC236}">
                <a16:creationId xmlns:a16="http://schemas.microsoft.com/office/drawing/2014/main" id="{1BA5C304-43E8-4CDC-8B15-CDF0CB035751}"/>
              </a:ext>
            </a:extLst>
          </p:cNvPr>
          <p:cNvSpPr>
            <a:spLocks/>
          </p:cNvSpPr>
          <p:nvPr>
            <p:custDataLst>
              <p:tags r:id="rId32"/>
            </p:custDataLst>
          </p:nvPr>
        </p:nvSpPr>
        <p:spPr bwMode="gray">
          <a:xfrm>
            <a:off x="7018338" y="2465388"/>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70BC1A0-0EF6-4F80-97D7-FEB152BD7DF4}" type="datetime'''''7''9''''.6''''''''万''''''辆'''''''''''''''''''''''''''''''">
              <a:rPr lang="zh-CN" altLang="en-US" sz="1200" b="1" smtClean="0">
                <a:ea typeface="等线" panose="02010600030101010101" pitchFamily="2" charset="-122"/>
              </a:rPr>
              <a:pPr marL="0" lvl="0" indent="0" algn="ctr">
                <a:spcBef>
                  <a:spcPct val="0"/>
                </a:spcBef>
                <a:spcAft>
                  <a:spcPct val="0"/>
                </a:spcAft>
                <a:buNone/>
              </a:pPr>
              <a:t>79.6万辆</a:t>
            </a:fld>
            <a:endParaRPr lang="zh-CN" altLang="en-US" sz="1200" b="1" dirty="0">
              <a:ea typeface="等线" panose="02010600030101010101" pitchFamily="2" charset="-122"/>
            </a:endParaRPr>
          </a:p>
        </p:txBody>
      </p:sp>
      <p:sp useBgFill="1">
        <p:nvSpPr>
          <p:cNvPr id="23" name="文本占位符 2">
            <a:extLst>
              <a:ext uri="{FF2B5EF4-FFF2-40B4-BE49-F238E27FC236}">
                <a16:creationId xmlns:a16="http://schemas.microsoft.com/office/drawing/2014/main" id="{EE1DFC1A-1655-4B19-9323-8CDC58F2F594}"/>
              </a:ext>
            </a:extLst>
          </p:cNvPr>
          <p:cNvSpPr>
            <a:spLocks/>
          </p:cNvSpPr>
          <p:nvPr>
            <p:custDataLst>
              <p:tags r:id="rId33"/>
            </p:custDataLst>
          </p:nvPr>
        </p:nvSpPr>
        <p:spPr bwMode="gray">
          <a:xfrm>
            <a:off x="7256463" y="3735388"/>
            <a:ext cx="638175" cy="165100"/>
          </a:xfrm>
          <a:prstGeom prst="rect">
            <a:avLst/>
          </a:prstGeom>
          <a:ln>
            <a:noFill/>
          </a:ln>
          <a:effec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5C6F912-0430-4126-B4C2-676A20E97939}" type="datetime'''''13''''''''''''''''''''''''''''''''''.''''5''万''辆'''''">
              <a:rPr lang="zh-CN" altLang="en-US" sz="1200" b="1" smtClean="0">
                <a:ea typeface="等线" panose="02010600030101010101" pitchFamily="2" charset="-122"/>
              </a:rPr>
              <a:pPr marL="0" lvl="0" indent="0" algn="ctr">
                <a:spcBef>
                  <a:spcPct val="0"/>
                </a:spcBef>
                <a:spcAft>
                  <a:spcPct val="0"/>
                </a:spcAft>
                <a:buNone/>
              </a:pPr>
              <a:t>13.5万辆</a:t>
            </a:fld>
            <a:endParaRPr lang="zh-CN" altLang="en-US" sz="1200" b="1" dirty="0">
              <a:ea typeface="等线" panose="02010600030101010101" pitchFamily="2" charset="-122"/>
            </a:endParaRPr>
          </a:p>
        </p:txBody>
      </p:sp>
      <p:sp>
        <p:nvSpPr>
          <p:cNvPr id="24" name="文本占位符 2">
            <a:extLst>
              <a:ext uri="{FF2B5EF4-FFF2-40B4-BE49-F238E27FC236}">
                <a16:creationId xmlns:a16="http://schemas.microsoft.com/office/drawing/2014/main" id="{3CC98D0B-633F-42E3-93B0-10F64881F219}"/>
              </a:ext>
            </a:extLst>
          </p:cNvPr>
          <p:cNvSpPr>
            <a:spLocks/>
          </p:cNvSpPr>
          <p:nvPr>
            <p:custDataLst>
              <p:tags r:id="rId34"/>
            </p:custDataLst>
          </p:nvPr>
        </p:nvSpPr>
        <p:spPr bwMode="gray">
          <a:xfrm>
            <a:off x="7727950" y="3570288"/>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5F9DCCF-6439-4A62-851C-C554B1CF1408}" type="datetime'''''''''''2''''''''1.''''''8''''''''''''万辆'">
              <a:rPr lang="zh-CN" altLang="en-US" sz="1200" b="1" smtClean="0">
                <a:ea typeface="等线" panose="02010600030101010101" pitchFamily="2" charset="-122"/>
              </a:rPr>
              <a:pPr marL="0" lvl="0" indent="0" algn="ctr">
                <a:spcBef>
                  <a:spcPct val="0"/>
                </a:spcBef>
                <a:spcAft>
                  <a:spcPct val="0"/>
                </a:spcAft>
                <a:buNone/>
              </a:pPr>
              <a:t>21.8万辆</a:t>
            </a:fld>
            <a:endParaRPr lang="zh-CN" altLang="en-US" sz="1200" b="1" dirty="0">
              <a:ea typeface="等线" panose="02010600030101010101" pitchFamily="2" charset="-122"/>
            </a:endParaRPr>
          </a:p>
        </p:txBody>
      </p:sp>
      <p:sp useBgFill="1">
        <p:nvSpPr>
          <p:cNvPr id="25" name="文本占位符 2">
            <a:extLst>
              <a:ext uri="{FF2B5EF4-FFF2-40B4-BE49-F238E27FC236}">
                <a16:creationId xmlns:a16="http://schemas.microsoft.com/office/drawing/2014/main" id="{4D4D08BD-04D0-4C95-8D4B-B4705AD06697}"/>
              </a:ext>
            </a:extLst>
          </p:cNvPr>
          <p:cNvSpPr>
            <a:spLocks/>
          </p:cNvSpPr>
          <p:nvPr>
            <p:custDataLst>
              <p:tags r:id="rId35"/>
            </p:custDataLst>
          </p:nvPr>
        </p:nvSpPr>
        <p:spPr bwMode="gray">
          <a:xfrm>
            <a:off x="8226425" y="3975100"/>
            <a:ext cx="554038" cy="165100"/>
          </a:xfrm>
          <a:prstGeom prst="rect">
            <a:avLst/>
          </a:prstGeom>
          <a:ln>
            <a:noFill/>
          </a:ln>
          <a:effec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0AE2B44-85DB-46DD-AB37-8FC1DDB3733A}" type="datetime'''''''''''''1''''''''''''''''''.''''''''0''''''万''''''''辆'''">
              <a:rPr lang="zh-CN" altLang="en-US" sz="1200" b="1" smtClean="0">
                <a:ea typeface="等线" panose="02010600030101010101" pitchFamily="2" charset="-122"/>
              </a:rPr>
              <a:pPr marL="0" lvl="0" indent="0" algn="ctr">
                <a:spcBef>
                  <a:spcPct val="0"/>
                </a:spcBef>
                <a:spcAft>
                  <a:spcPct val="0"/>
                </a:spcAft>
                <a:buNone/>
              </a:pPr>
              <a:t>1.0万辆</a:t>
            </a:fld>
            <a:endParaRPr lang="zh-CN" altLang="en-US" sz="1200" b="1" dirty="0">
              <a:ea typeface="等线" panose="02010600030101010101" pitchFamily="2" charset="-122"/>
            </a:endParaRPr>
          </a:p>
        </p:txBody>
      </p:sp>
      <p:sp>
        <p:nvSpPr>
          <p:cNvPr id="26" name="文本占位符 2">
            <a:extLst>
              <a:ext uri="{FF2B5EF4-FFF2-40B4-BE49-F238E27FC236}">
                <a16:creationId xmlns:a16="http://schemas.microsoft.com/office/drawing/2014/main" id="{98B26CAE-0C9D-449C-82C9-359639BCABF3}"/>
              </a:ext>
            </a:extLst>
          </p:cNvPr>
          <p:cNvSpPr>
            <a:spLocks/>
          </p:cNvSpPr>
          <p:nvPr>
            <p:custDataLst>
              <p:tags r:id="rId36"/>
            </p:custDataLst>
          </p:nvPr>
        </p:nvSpPr>
        <p:spPr bwMode="gray">
          <a:xfrm>
            <a:off x="8437563" y="348297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4B1578B-21A7-4984-B48F-BFDF2C84BE99}" type="datetime'''''''''''''''''2''''6''''''.''6''''''''''''''''''''''''万''辆'">
              <a:rPr lang="zh-CN" altLang="en-US" sz="1200" b="1" smtClean="0">
                <a:ea typeface="等线" panose="02010600030101010101" pitchFamily="2" charset="-122"/>
              </a:rPr>
              <a:pPr marL="0" lvl="0" indent="0" algn="ctr">
                <a:spcBef>
                  <a:spcPct val="0"/>
                </a:spcBef>
                <a:spcAft>
                  <a:spcPct val="0"/>
                </a:spcAft>
                <a:buNone/>
              </a:pPr>
              <a:t>26.6万辆</a:t>
            </a:fld>
            <a:endParaRPr lang="zh-CN" altLang="en-US" sz="1200" b="1" dirty="0">
              <a:ea typeface="等线" panose="02010600030101010101" pitchFamily="2" charset="-122"/>
            </a:endParaRPr>
          </a:p>
        </p:txBody>
      </p:sp>
      <p:sp useBgFill="1">
        <p:nvSpPr>
          <p:cNvPr id="27" name="文本占位符 2">
            <a:extLst>
              <a:ext uri="{FF2B5EF4-FFF2-40B4-BE49-F238E27FC236}">
                <a16:creationId xmlns:a16="http://schemas.microsoft.com/office/drawing/2014/main" id="{78C33D82-9A9B-4BE7-B358-04D6F2822314}"/>
              </a:ext>
            </a:extLst>
          </p:cNvPr>
          <p:cNvSpPr>
            <a:spLocks/>
          </p:cNvSpPr>
          <p:nvPr>
            <p:custDataLst>
              <p:tags r:id="rId37"/>
            </p:custDataLst>
          </p:nvPr>
        </p:nvSpPr>
        <p:spPr bwMode="gray">
          <a:xfrm>
            <a:off x="8766175" y="3810000"/>
            <a:ext cx="554038" cy="165100"/>
          </a:xfrm>
          <a:prstGeom prst="rect">
            <a:avLst/>
          </a:prstGeom>
          <a:ln>
            <a:noFill/>
          </a:ln>
          <a:effec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8781A53-8339-4EBB-8599-F1E5B18A55D9}" type="datetime'''''''''''''7.''1万''''''''''辆'''''''">
              <a:rPr lang="zh-CN" altLang="en-US" sz="1200" b="1" smtClean="0">
                <a:ea typeface="等线" panose="02010600030101010101" pitchFamily="2" charset="-122"/>
              </a:rPr>
              <a:pPr marL="0" lvl="0" indent="0" algn="ctr">
                <a:spcBef>
                  <a:spcPct val="0"/>
                </a:spcBef>
                <a:spcAft>
                  <a:spcPct val="0"/>
                </a:spcAft>
                <a:buNone/>
              </a:pPr>
              <a:t>7.1万辆</a:t>
            </a:fld>
            <a:endParaRPr lang="zh-CN" altLang="en-US" sz="1200" b="1" dirty="0">
              <a:ea typeface="等线" panose="02010600030101010101" pitchFamily="2" charset="-122"/>
            </a:endParaRPr>
          </a:p>
        </p:txBody>
      </p:sp>
      <p:sp useBgFill="1">
        <p:nvSpPr>
          <p:cNvPr id="28" name="文本占位符 2">
            <a:extLst>
              <a:ext uri="{FF2B5EF4-FFF2-40B4-BE49-F238E27FC236}">
                <a16:creationId xmlns:a16="http://schemas.microsoft.com/office/drawing/2014/main" id="{E8B85446-D7C1-47EA-BD6C-ADCB3F8EB917}"/>
              </a:ext>
            </a:extLst>
          </p:cNvPr>
          <p:cNvSpPr>
            <a:spLocks/>
          </p:cNvSpPr>
          <p:nvPr>
            <p:custDataLst>
              <p:tags r:id="rId38"/>
            </p:custDataLst>
          </p:nvPr>
        </p:nvSpPr>
        <p:spPr bwMode="gray">
          <a:xfrm>
            <a:off x="9364663" y="3844925"/>
            <a:ext cx="554038" cy="165100"/>
          </a:xfrm>
          <a:prstGeom prst="rect">
            <a:avLst/>
          </a:prstGeom>
          <a:ln>
            <a:noFill/>
          </a:ln>
          <a:effec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709DDC4-B7B9-499D-8E76-A7CF8DF995E6}" type="datetime'''7''''''''''''.''''''8''''''''''''''''万''''''''''''''辆'">
              <a:rPr lang="zh-CN" altLang="en-US" sz="1200" b="1" smtClean="0">
                <a:ea typeface="等线" panose="02010600030101010101" pitchFamily="2" charset="-122"/>
              </a:rPr>
              <a:pPr marL="0" lvl="0" indent="0" algn="ctr">
                <a:spcBef>
                  <a:spcPct val="0"/>
                </a:spcBef>
                <a:spcAft>
                  <a:spcPct val="0"/>
                </a:spcAft>
                <a:buNone/>
              </a:pPr>
              <a:t>7.8万辆</a:t>
            </a:fld>
            <a:endParaRPr lang="zh-CN" altLang="en-US" sz="1200" b="1" dirty="0">
              <a:ea typeface="等线" panose="02010600030101010101" pitchFamily="2" charset="-122"/>
            </a:endParaRPr>
          </a:p>
        </p:txBody>
      </p:sp>
      <p:sp>
        <p:nvSpPr>
          <p:cNvPr id="29" name="文本占位符 2">
            <a:extLst>
              <a:ext uri="{FF2B5EF4-FFF2-40B4-BE49-F238E27FC236}">
                <a16:creationId xmlns:a16="http://schemas.microsoft.com/office/drawing/2014/main" id="{E25A1B7C-2A88-4CC9-AF6E-35F61F9084A8}"/>
              </a:ext>
            </a:extLst>
          </p:cNvPr>
          <p:cNvSpPr>
            <a:spLocks/>
          </p:cNvSpPr>
          <p:nvPr>
            <p:custDataLst>
              <p:tags r:id="rId39"/>
            </p:custDataLst>
          </p:nvPr>
        </p:nvSpPr>
        <p:spPr bwMode="gray">
          <a:xfrm>
            <a:off x="9407525" y="3476625"/>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FF955AF-7F21-4360-A8FA-BCCE38982494}" type="datetime'''''2''7.''''''0''''''''''''''''''万''辆'''''''''''">
              <a:rPr lang="zh-CN" altLang="en-US" sz="1200" b="1" smtClean="0">
                <a:ea typeface="等线" panose="02010600030101010101" pitchFamily="2" charset="-122"/>
              </a:rPr>
              <a:pPr marL="0" lvl="0" indent="0" algn="ctr">
                <a:spcBef>
                  <a:spcPct val="0"/>
                </a:spcBef>
                <a:spcAft>
                  <a:spcPct val="0"/>
                </a:spcAft>
                <a:buNone/>
              </a:pPr>
              <a:t>27.0万辆</a:t>
            </a:fld>
            <a:endParaRPr lang="zh-CN" altLang="en-US" sz="1200" b="1" dirty="0">
              <a:ea typeface="等线" panose="02010600030101010101" pitchFamily="2" charset="-122"/>
            </a:endParaRPr>
          </a:p>
        </p:txBody>
      </p:sp>
      <p:sp>
        <p:nvSpPr>
          <p:cNvPr id="30" name="文本占位符 2">
            <a:extLst>
              <a:ext uri="{FF2B5EF4-FFF2-40B4-BE49-F238E27FC236}">
                <a16:creationId xmlns:a16="http://schemas.microsoft.com/office/drawing/2014/main" id="{E0E708BD-83FC-461F-9C67-C2F02291CAB1}"/>
              </a:ext>
            </a:extLst>
          </p:cNvPr>
          <p:cNvSpPr>
            <a:spLocks/>
          </p:cNvSpPr>
          <p:nvPr>
            <p:custDataLst>
              <p:tags r:id="rId40"/>
            </p:custDataLst>
          </p:nvPr>
        </p:nvSpPr>
        <p:spPr bwMode="gray">
          <a:xfrm>
            <a:off x="9815513" y="1481138"/>
            <a:ext cx="7223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EEC7876-F377-4293-912C-662EDD234AEC}" type="datetime'1''''30.8万''''''''''''''''''辆'''''">
              <a:rPr lang="zh-CN" altLang="en-US" sz="1200" b="1" smtClean="0">
                <a:ea typeface="等线" panose="02010600030101010101" pitchFamily="2" charset="-122"/>
              </a:rPr>
              <a:pPr marL="0" lvl="0" indent="0" algn="ctr">
                <a:spcBef>
                  <a:spcPct val="0"/>
                </a:spcBef>
                <a:spcAft>
                  <a:spcPct val="0"/>
                </a:spcAft>
                <a:buNone/>
              </a:pPr>
              <a:t>130.8万辆</a:t>
            </a:fld>
            <a:endParaRPr lang="zh-CN" altLang="en-US" sz="1200" b="1" dirty="0">
              <a:ea typeface="等线" panose="02010600030101010101" pitchFamily="2" charset="-122"/>
            </a:endParaRPr>
          </a:p>
        </p:txBody>
      </p:sp>
      <p:sp>
        <p:nvSpPr>
          <p:cNvPr id="11" name="文本占位符 2">
            <a:extLst>
              <a:ext uri="{FF2B5EF4-FFF2-40B4-BE49-F238E27FC236}">
                <a16:creationId xmlns:a16="http://schemas.microsoft.com/office/drawing/2014/main" id="{83C4320C-52FE-40CE-9919-D583542A2266}"/>
              </a:ext>
            </a:extLst>
          </p:cNvPr>
          <p:cNvSpPr>
            <a:spLocks/>
          </p:cNvSpPr>
          <p:nvPr>
            <p:custDataLst>
              <p:tags r:id="rId41"/>
            </p:custDataLst>
          </p:nvPr>
        </p:nvSpPr>
        <p:spPr bwMode="gray">
          <a:xfrm>
            <a:off x="3471863" y="2419350"/>
            <a:ext cx="6381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4859270-844D-4590-8D0C-71D397EC0BBC}" type="datetime'''''''''8''''''''2''''.''''0''万''''''''辆'''''''''''''''''''''">
              <a:rPr lang="zh-CN" altLang="en-US" sz="1200" b="1" smtClean="0">
                <a:ea typeface="等线" panose="02010600030101010101" pitchFamily="2" charset="-122"/>
              </a:rPr>
              <a:pPr marL="0" lvl="0" indent="0" algn="ctr">
                <a:spcBef>
                  <a:spcPct val="0"/>
                </a:spcBef>
                <a:spcAft>
                  <a:spcPct val="0"/>
                </a:spcAft>
                <a:buNone/>
              </a:pPr>
              <a:t>82.0万辆</a:t>
            </a:fld>
            <a:endParaRPr lang="zh-CN" altLang="en-US" sz="1200" b="1" dirty="0">
              <a:ea typeface="等线" panose="02010600030101010101" pitchFamily="2" charset="-122"/>
            </a:endParaRPr>
          </a:p>
        </p:txBody>
      </p:sp>
      <p:sp>
        <p:nvSpPr>
          <p:cNvPr id="62" name="矩形 61">
            <a:extLst>
              <a:ext uri="{FF2B5EF4-FFF2-40B4-BE49-F238E27FC236}">
                <a16:creationId xmlns:a16="http://schemas.microsoft.com/office/drawing/2014/main" id="{09391FAC-17B4-16F3-3157-FE34F2291970}"/>
              </a:ext>
            </a:extLst>
          </p:cNvPr>
          <p:cNvSpPr/>
          <p:nvPr>
            <p:custDataLst>
              <p:tags r:id="rId42"/>
            </p:custDataLst>
          </p:nvPr>
        </p:nvSpPr>
        <p:spPr bwMode="auto">
          <a:xfrm>
            <a:off x="1252538" y="1216025"/>
            <a:ext cx="250825" cy="187325"/>
          </a:xfrm>
          <a:prstGeom prst="rect">
            <a:avLst/>
          </a:prstGeom>
          <a:solidFill>
            <a:schemeClr val="accent1"/>
          </a:solidFill>
          <a:ln w="19050" cap="flat" cmpd="sng" algn="ctr">
            <a:noFill/>
            <a:prstDash val="solid"/>
            <a:miter lim="800000"/>
            <a:headEnd type="none" w="med" len="med"/>
            <a:tailEnd type="none" w="med" len="med"/>
          </a:ln>
          <a:effectLst/>
          <a:extLs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F47BA57F-1F78-52E2-D839-6EE725C76687}"/>
              </a:ext>
            </a:extLst>
          </p:cNvPr>
          <p:cNvSpPr/>
          <p:nvPr>
            <p:custDataLst>
              <p:tags r:id="rId43"/>
            </p:custDataLst>
          </p:nvPr>
        </p:nvSpPr>
        <p:spPr bwMode="auto">
          <a:xfrm>
            <a:off x="1252538" y="1470025"/>
            <a:ext cx="250825" cy="187325"/>
          </a:xfrm>
          <a:prstGeom prst="rect">
            <a:avLst/>
          </a:prstGeom>
          <a:solidFill>
            <a:schemeClr val="accent2"/>
          </a:solidFill>
          <a:ln w="19050" cap="flat" cmpd="sng" algn="ctr">
            <a:noFill/>
            <a:prstDash val="solid"/>
            <a:miter lim="800000"/>
            <a:headEnd type="none" w="med" len="med"/>
            <a:tailEnd type="none" w="med" len="med"/>
          </a:ln>
          <a:effectLst/>
          <a:extLs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占位符 2">
            <a:extLst>
              <a:ext uri="{FF2B5EF4-FFF2-40B4-BE49-F238E27FC236}">
                <a16:creationId xmlns:a16="http://schemas.microsoft.com/office/drawing/2014/main" id="{A6D17571-E8A6-4B09-92ED-55DC4FC396A5}"/>
              </a:ext>
            </a:extLst>
          </p:cNvPr>
          <p:cNvSpPr>
            <a:spLocks/>
          </p:cNvSpPr>
          <p:nvPr>
            <p:custDataLst>
              <p:tags r:id="rId44"/>
            </p:custDataLst>
          </p:nvPr>
        </p:nvSpPr>
        <p:spPr bwMode="auto">
          <a:xfrm>
            <a:off x="1554163" y="1227138"/>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40E37A5-2E39-4B96-84A1-7FE7D3BF1F8C}" type="datetime'''''''''''20''''''''''''1''''''''''''''''''''8'''''''">
              <a:rPr lang="zh-CN" altLang="en-US" sz="1400" smtClean="0"/>
              <a:pPr/>
              <a:t>2018</a:t>
            </a:fld>
            <a:endParaRPr lang="zh-CN" altLang="en-US" sz="1400" dirty="0"/>
          </a:p>
        </p:txBody>
      </p:sp>
      <p:sp>
        <p:nvSpPr>
          <p:cNvPr id="59" name="文本占位符 2">
            <a:extLst>
              <a:ext uri="{FF2B5EF4-FFF2-40B4-BE49-F238E27FC236}">
                <a16:creationId xmlns:a16="http://schemas.microsoft.com/office/drawing/2014/main" id="{B8C958AC-7A72-453D-8ACA-3825D350DA32}"/>
              </a:ext>
            </a:extLst>
          </p:cNvPr>
          <p:cNvSpPr>
            <a:spLocks/>
          </p:cNvSpPr>
          <p:nvPr>
            <p:custDataLst>
              <p:tags r:id="rId45"/>
            </p:custDataLst>
          </p:nvPr>
        </p:nvSpPr>
        <p:spPr bwMode="auto">
          <a:xfrm>
            <a:off x="1554163" y="1481138"/>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493B7C2-64BC-4349-81E5-6B9EFC1327D0}" type="datetime'''''''''''''''''''''''''''''''''''''''''2''''025'''''''''''">
              <a:rPr lang="zh-CN" altLang="en-US" sz="1400" smtClean="0"/>
              <a:pPr/>
              <a:t>2025</a:t>
            </a:fld>
            <a:endParaRPr lang="zh-CN" altLang="en-US" sz="1400" dirty="0"/>
          </a:p>
        </p:txBody>
      </p:sp>
      <p:sp>
        <p:nvSpPr>
          <p:cNvPr id="215" name="文本框 214">
            <a:extLst>
              <a:ext uri="{FF2B5EF4-FFF2-40B4-BE49-F238E27FC236}">
                <a16:creationId xmlns:a16="http://schemas.microsoft.com/office/drawing/2014/main" id="{9DCBC109-B2A9-3C4B-4AF9-D7C73DCF88D9}"/>
              </a:ext>
            </a:extLst>
          </p:cNvPr>
          <p:cNvSpPr txBox="1"/>
          <p:nvPr/>
        </p:nvSpPr>
        <p:spPr>
          <a:xfrm>
            <a:off x="977900" y="269397"/>
            <a:ext cx="6096896" cy="493084"/>
          </a:xfrm>
          <a:prstGeom prst="rect">
            <a:avLst/>
          </a:prstGeom>
          <a:noFill/>
        </p:spPr>
        <p:txBody>
          <a:bodyPr wrap="square">
            <a:spAutoFit/>
          </a:bodyPr>
          <a:lstStyle/>
          <a:p>
            <a:pPr>
              <a:lnSpc>
                <a:spcPct val="115000"/>
              </a:lnSpc>
              <a:spcAft>
                <a:spcPts val="800"/>
              </a:spcAft>
            </a:pPr>
            <a:r>
              <a:rPr lang="zh-CN" altLang="en-US" sz="2400" b="1" kern="100" dirty="0">
                <a:latin typeface="等线" panose="02010600030101010101" pitchFamily="2" charset="-122"/>
                <a:ea typeface="等线" panose="02010600030101010101" pitchFamily="2" charset="-122"/>
                <a:cs typeface="Times New Roman" panose="02020603050405020304" pitchFamily="18" charset="0"/>
              </a:rPr>
              <a:t>不同区域</a:t>
            </a:r>
            <a:r>
              <a:rPr lang="en-US" altLang="zh-CN" sz="2400" b="1" kern="100" dirty="0">
                <a:latin typeface="等线" panose="02010600030101010101" pitchFamily="2" charset="-122"/>
                <a:ea typeface="等线" panose="02010600030101010101" pitchFamily="2" charset="-122"/>
                <a:cs typeface="Times New Roman" panose="02020603050405020304" pitchFamily="18" charset="0"/>
              </a:rPr>
              <a:t>——</a:t>
            </a:r>
            <a:r>
              <a:rPr lang="zh-CN" altLang="en-US" sz="2400" b="1" kern="100" dirty="0">
                <a:latin typeface="等线" panose="02010600030101010101" pitchFamily="2" charset="-122"/>
                <a:ea typeface="等线" panose="02010600030101010101" pitchFamily="2" charset="-122"/>
                <a:cs typeface="Times New Roman" panose="02020603050405020304" pitchFamily="18" charset="0"/>
              </a:rPr>
              <a:t>出口量</a:t>
            </a:r>
          </a:p>
        </p:txBody>
      </p:sp>
      <p:sp>
        <p:nvSpPr>
          <p:cNvPr id="261" name="文本框 260">
            <a:extLst>
              <a:ext uri="{FF2B5EF4-FFF2-40B4-BE49-F238E27FC236}">
                <a16:creationId xmlns:a16="http://schemas.microsoft.com/office/drawing/2014/main" id="{92EF4130-BBC5-DE27-0305-0B56814008B9}"/>
              </a:ext>
            </a:extLst>
          </p:cNvPr>
          <p:cNvSpPr txBox="1"/>
          <p:nvPr/>
        </p:nvSpPr>
        <p:spPr>
          <a:xfrm>
            <a:off x="3289300" y="5266092"/>
            <a:ext cx="5003800" cy="338554"/>
          </a:xfrm>
          <a:prstGeom prst="rect">
            <a:avLst/>
          </a:prstGeom>
          <a:noFill/>
        </p:spPr>
        <p:txBody>
          <a:bodyPr wrap="square">
            <a:spAutoFit/>
          </a:bodyPr>
          <a:lstStyle/>
          <a:p>
            <a:pPr algn="ctr"/>
            <a:r>
              <a:rPr lang="zh-CN" altLang="en-US" sz="1600" b="1" dirty="0"/>
              <a:t>不同区域乘用车出口量变化对比（</a:t>
            </a:r>
            <a:r>
              <a:rPr lang="en-US" altLang="zh-CN" sz="1600" b="1" dirty="0"/>
              <a:t> 2018 VS 2025 </a:t>
            </a:r>
            <a:r>
              <a:rPr lang="zh-CN" altLang="en-US" sz="1600" b="1" dirty="0"/>
              <a:t>）</a:t>
            </a:r>
          </a:p>
        </p:txBody>
      </p:sp>
      <p:sp>
        <p:nvSpPr>
          <p:cNvPr id="266" name="文本框 265">
            <a:extLst>
              <a:ext uri="{FF2B5EF4-FFF2-40B4-BE49-F238E27FC236}">
                <a16:creationId xmlns:a16="http://schemas.microsoft.com/office/drawing/2014/main" id="{730B243A-6B0F-E32C-8583-8560C6CE587B}"/>
              </a:ext>
            </a:extLst>
          </p:cNvPr>
          <p:cNvSpPr txBox="1"/>
          <p:nvPr/>
        </p:nvSpPr>
        <p:spPr>
          <a:xfrm>
            <a:off x="1166813" y="5811838"/>
            <a:ext cx="9509126" cy="851259"/>
          </a:xfrm>
          <a:prstGeom prst="rect">
            <a:avLst/>
          </a:prstGeom>
          <a:noFill/>
        </p:spPr>
        <p:txBody>
          <a:bodyPr wrap="square">
            <a:spAutoFit/>
          </a:bodyPr>
          <a:lstStyle/>
          <a:p>
            <a:pPr>
              <a:lnSpc>
                <a:spcPct val="120000"/>
              </a:lnSpc>
            </a:pPr>
            <a:r>
              <a:rPr lang="zh-CN" altLang="en-US" sz="1400" dirty="0"/>
              <a:t>这七年间，中国乘用车出口实现全球各区域的全域性增长。中东与北非、拉美等传统市场出口规模持续领跑的同时，西欧与中欧、俄罗斯与东欧等区域出口量实现数十倍级跃升，彻底改变了早期以周边及新兴市场为主的格局，形成覆盖全球主流区域的多元化布局，欧洲市场已成长为拉动出口增长的核心增量引擎。</a:t>
            </a:r>
          </a:p>
        </p:txBody>
      </p:sp>
      <p:sp>
        <p:nvSpPr>
          <p:cNvPr id="34" name="文本框 33">
            <a:extLst>
              <a:ext uri="{FF2B5EF4-FFF2-40B4-BE49-F238E27FC236}">
                <a16:creationId xmlns:a16="http://schemas.microsoft.com/office/drawing/2014/main" id="{A9851C40-40BD-4BB1-73A7-2679896F0E30}"/>
              </a:ext>
            </a:extLst>
          </p:cNvPr>
          <p:cNvSpPr txBox="1"/>
          <p:nvPr/>
        </p:nvSpPr>
        <p:spPr>
          <a:xfrm>
            <a:off x="977899" y="4651375"/>
            <a:ext cx="9509126" cy="553998"/>
          </a:xfrm>
          <a:prstGeom prst="rect">
            <a:avLst/>
          </a:prstGeom>
          <a:noFill/>
        </p:spPr>
        <p:txBody>
          <a:bodyPr wrap="square">
            <a:spAutoFit/>
          </a:bodyPr>
          <a:lstStyle/>
          <a:p>
            <a:r>
              <a:rPr lang="zh-CN" altLang="en-US" sz="1000" dirty="0">
                <a:latin typeface="楷体" panose="02010609060101010101" pitchFamily="49" charset="-122"/>
                <a:ea typeface="楷体" panose="02010609060101010101" pitchFamily="49" charset="-122"/>
              </a:rPr>
              <a:t>注：</a:t>
            </a:r>
            <a:r>
              <a:rPr lang="en-US" altLang="zh-CN" sz="1000" dirty="0">
                <a:latin typeface="楷体" panose="02010609060101010101" pitchFamily="49" charset="-122"/>
                <a:ea typeface="楷体" panose="02010609060101010101" pitchFamily="49" charset="-122"/>
              </a:rPr>
              <a:t>2018</a:t>
            </a:r>
            <a:r>
              <a:rPr lang="zh-CN" altLang="en-US" sz="1000" dirty="0">
                <a:latin typeface="楷体" panose="02010609060101010101" pitchFamily="49" charset="-122"/>
                <a:ea typeface="楷体" panose="02010609060101010101" pitchFamily="49" charset="-122"/>
              </a:rPr>
              <a:t>年海关</a:t>
            </a:r>
            <a:r>
              <a:rPr lang="en-US" altLang="zh-CN" sz="1000" dirty="0">
                <a:latin typeface="楷体" panose="02010609060101010101" pitchFamily="49" charset="-122"/>
                <a:ea typeface="楷体" panose="02010609060101010101" pitchFamily="49" charset="-122"/>
              </a:rPr>
              <a:t>HS</a:t>
            </a:r>
            <a:r>
              <a:rPr lang="zh-CN" altLang="en-US" sz="1000" dirty="0">
                <a:latin typeface="楷体" panose="02010609060101010101" pitchFamily="49" charset="-122"/>
                <a:ea typeface="楷体" panose="02010609060101010101" pitchFamily="49" charset="-122"/>
              </a:rPr>
              <a:t>编码中</a:t>
            </a:r>
            <a:r>
              <a:rPr lang="en-US" altLang="zh-CN" sz="1000" dirty="0">
                <a:latin typeface="楷体" panose="02010609060101010101" pitchFamily="49" charset="-122"/>
                <a:ea typeface="楷体" panose="02010609060101010101" pitchFamily="49" charset="-122"/>
              </a:rPr>
              <a:t>8703</a:t>
            </a:r>
            <a:r>
              <a:rPr lang="zh-CN" altLang="en-US" sz="1000" dirty="0">
                <a:latin typeface="楷体" panose="02010609060101010101" pitchFamily="49" charset="-122"/>
                <a:ea typeface="楷体" panose="02010609060101010101" pitchFamily="49" charset="-122"/>
              </a:rPr>
              <a:t>下纯电动的载人机动车仅有</a:t>
            </a:r>
            <a:r>
              <a:rPr lang="en-US" altLang="zh-CN" sz="1000" dirty="0">
                <a:latin typeface="楷体" panose="02010609060101010101" pitchFamily="49" charset="-122"/>
                <a:ea typeface="楷体" panose="02010609060101010101" pitchFamily="49" charset="-122"/>
              </a:rPr>
              <a:t>87038000</a:t>
            </a:r>
            <a:r>
              <a:rPr lang="zh-CN" altLang="en-US" sz="1000" dirty="0">
                <a:latin typeface="楷体" panose="02010609060101010101" pitchFamily="49" charset="-122"/>
                <a:ea typeface="楷体" panose="02010609060101010101" pitchFamily="49" charset="-122"/>
              </a:rPr>
              <a:t>（仅装有驱动电动机的主要用于载人的机动车），而</a:t>
            </a:r>
            <a:r>
              <a:rPr lang="en-US" altLang="zh-CN" sz="1000" dirty="0">
                <a:latin typeface="楷体" panose="02010609060101010101" pitchFamily="49" charset="-122"/>
                <a:ea typeface="楷体" panose="02010609060101010101" pitchFamily="49" charset="-122"/>
              </a:rPr>
              <a:t>2025</a:t>
            </a:r>
            <a:r>
              <a:rPr lang="zh-CN" altLang="en-US" sz="1000" dirty="0">
                <a:latin typeface="楷体" panose="02010609060101010101" pitchFamily="49" charset="-122"/>
                <a:ea typeface="楷体" panose="02010609060101010101" pitchFamily="49" charset="-122"/>
              </a:rPr>
              <a:t>年这一编码可拆分成</a:t>
            </a:r>
            <a:r>
              <a:rPr lang="en-US" altLang="zh-CN" sz="1000" dirty="0">
                <a:latin typeface="楷体" panose="02010609060101010101" pitchFamily="49" charset="-122"/>
                <a:ea typeface="楷体" panose="02010609060101010101" pitchFamily="49" charset="-122"/>
              </a:rPr>
              <a:t>87038010</a:t>
            </a:r>
            <a:r>
              <a:rPr lang="zh-CN" altLang="en-US" sz="1000" dirty="0">
                <a:latin typeface="楷体" panose="02010609060101010101" pitchFamily="49" charset="-122"/>
                <a:ea typeface="楷体" panose="02010609060101010101" pitchFamily="49" charset="-122"/>
              </a:rPr>
              <a:t>（仅装有驱动电动机的主要用于载人的其他机动车，具有车辆识别代号）和</a:t>
            </a:r>
            <a:r>
              <a:rPr lang="en-US" altLang="zh-CN" sz="1000" dirty="0">
                <a:latin typeface="楷体" panose="02010609060101010101" pitchFamily="49" charset="-122"/>
                <a:ea typeface="楷体" panose="02010609060101010101" pitchFamily="49" charset="-122"/>
              </a:rPr>
              <a:t>87038090</a:t>
            </a:r>
            <a:r>
              <a:rPr lang="zh-CN" altLang="en-US" sz="1000" dirty="0">
                <a:latin typeface="楷体" panose="02010609060101010101" pitchFamily="49" charset="-122"/>
                <a:ea typeface="楷体" panose="02010609060101010101" pitchFamily="49" charset="-122"/>
              </a:rPr>
              <a:t>（仅装有驱动电动机的主要用于载人的其他机动车，不具有车辆识别代号），前者为乘用车辆，后者是非乘用车辆（低速电动代步车辆），出口到南亚的多为此类，且</a:t>
            </a:r>
            <a:r>
              <a:rPr lang="en-US" altLang="zh-CN" sz="1000" dirty="0">
                <a:latin typeface="楷体" panose="02010609060101010101" pitchFamily="49" charset="-122"/>
                <a:ea typeface="楷体" panose="02010609060101010101" pitchFamily="49" charset="-122"/>
              </a:rPr>
              <a:t>2018</a:t>
            </a:r>
            <a:r>
              <a:rPr lang="zh-CN" altLang="en-US" sz="1000" dirty="0">
                <a:latin typeface="楷体" panose="02010609060101010101" pitchFamily="49" charset="-122"/>
                <a:ea typeface="楷体" panose="02010609060101010101" pitchFamily="49" charset="-122"/>
              </a:rPr>
              <a:t>年数据无法拆分，故本图中南亚数据暂不具备参考性。</a:t>
            </a:r>
          </a:p>
        </p:txBody>
      </p:sp>
    </p:spTree>
    <p:extLst>
      <p:ext uri="{BB962C8B-B14F-4D97-AF65-F5344CB8AC3E}">
        <p14:creationId xmlns:p14="http://schemas.microsoft.com/office/powerpoint/2010/main" val="1785718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DEB9DA3-0FA7-4F16-1776-2C8433A1AB80}"/>
              </a:ext>
            </a:extLst>
          </p:cNvPr>
          <p:cNvPicPr>
            <a:picLocks noChangeAspect="1"/>
          </p:cNvPicPr>
          <p:nvPr/>
        </p:nvPicPr>
        <p:blipFill>
          <a:blip r:embed="rId3"/>
          <a:stretch>
            <a:fillRect/>
          </a:stretch>
        </p:blipFill>
        <p:spPr>
          <a:xfrm>
            <a:off x="5628" y="0"/>
            <a:ext cx="12186372" cy="6858000"/>
          </a:xfrm>
          <a:prstGeom prst="rect">
            <a:avLst/>
          </a:prstGeom>
        </p:spPr>
      </p:pic>
      <p:cxnSp>
        <p:nvCxnSpPr>
          <p:cNvPr id="9" name="连接符: 肘形 8">
            <a:extLst>
              <a:ext uri="{FF2B5EF4-FFF2-40B4-BE49-F238E27FC236}">
                <a16:creationId xmlns:a16="http://schemas.microsoft.com/office/drawing/2014/main" id="{432860B2-7C84-7B92-C241-8419DFDF8FD9}"/>
              </a:ext>
            </a:extLst>
          </p:cNvPr>
          <p:cNvCxnSpPr>
            <a:cxnSpLocks/>
            <a:stCxn id="23" idx="2"/>
          </p:cNvCxnSpPr>
          <p:nvPr/>
        </p:nvCxnSpPr>
        <p:spPr>
          <a:xfrm rot="16200000" flipH="1">
            <a:off x="837003" y="1470508"/>
            <a:ext cx="1176770" cy="938306"/>
          </a:xfrm>
          <a:prstGeom prst="bentConnector3">
            <a:avLst>
              <a:gd name="adj1" fmla="val 50000"/>
            </a:avLst>
          </a:prstGeom>
          <a:ln w="952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9" name="直接连接符 18">
            <a:extLst>
              <a:ext uri="{FF2B5EF4-FFF2-40B4-BE49-F238E27FC236}">
                <a16:creationId xmlns:a16="http://schemas.microsoft.com/office/drawing/2014/main" id="{B055A94E-165E-EF26-643C-991FC210D5F3}"/>
              </a:ext>
            </a:extLst>
          </p:cNvPr>
          <p:cNvCxnSpPr>
            <a:cxnSpLocks/>
          </p:cNvCxnSpPr>
          <p:nvPr/>
        </p:nvCxnSpPr>
        <p:spPr>
          <a:xfrm>
            <a:off x="1894541" y="5531111"/>
            <a:ext cx="1529977" cy="0"/>
          </a:xfrm>
          <a:prstGeom prst="line">
            <a:avLst/>
          </a:prstGeom>
          <a:ln w="952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aphicFrame>
        <p:nvGraphicFramePr>
          <p:cNvPr id="20" name="表格 19">
            <a:extLst>
              <a:ext uri="{FF2B5EF4-FFF2-40B4-BE49-F238E27FC236}">
                <a16:creationId xmlns:a16="http://schemas.microsoft.com/office/drawing/2014/main" id="{011A9FE7-DC30-9CCD-1AA6-E411EF49157F}"/>
              </a:ext>
            </a:extLst>
          </p:cNvPr>
          <p:cNvGraphicFramePr>
            <a:graphicFrameLocks noGrp="1"/>
          </p:cNvGraphicFramePr>
          <p:nvPr>
            <p:extLst>
              <p:ext uri="{D42A27DB-BD31-4B8C-83A1-F6EECF244321}">
                <p14:modId xmlns:p14="http://schemas.microsoft.com/office/powerpoint/2010/main" val="858451933"/>
              </p:ext>
            </p:extLst>
          </p:nvPr>
        </p:nvGraphicFramePr>
        <p:xfrm>
          <a:off x="364563" y="4874793"/>
          <a:ext cx="1529978" cy="1612014"/>
        </p:xfrm>
        <a:graphic>
          <a:graphicData uri="http://schemas.openxmlformats.org/drawingml/2006/table">
            <a:tbl>
              <a:tblPr>
                <a:tableStyleId>{5C22544A-7EE6-4342-B048-85BDC9FD1C3A}</a:tableStyleId>
              </a:tblPr>
              <a:tblGrid>
                <a:gridCol w="678512">
                  <a:extLst>
                    <a:ext uri="{9D8B030D-6E8A-4147-A177-3AD203B41FA5}">
                      <a16:colId xmlns:a16="http://schemas.microsoft.com/office/drawing/2014/main" val="3167027557"/>
                    </a:ext>
                  </a:extLst>
                </a:gridCol>
                <a:gridCol w="851466">
                  <a:extLst>
                    <a:ext uri="{9D8B030D-6E8A-4147-A177-3AD203B41FA5}">
                      <a16:colId xmlns:a16="http://schemas.microsoft.com/office/drawing/2014/main" val="3691717902"/>
                    </a:ext>
                  </a:extLst>
                </a:gridCol>
              </a:tblGrid>
              <a:tr h="176530">
                <a:tc gridSpan="2">
                  <a:txBody>
                    <a:bodyPr/>
                    <a:lstStyle/>
                    <a:p>
                      <a:pPr algn="l" fontAlgn="b">
                        <a:lnSpc>
                          <a:spcPct val="150000"/>
                        </a:lnSpc>
                        <a:buNone/>
                      </a:pPr>
                      <a:r>
                        <a:rPr lang="en-US" altLang="zh-CN" sz="1400" b="1" i="0" u="none" strike="noStrike" dirty="0">
                          <a:solidFill>
                            <a:schemeClr val="tx1"/>
                          </a:solidFill>
                          <a:effectLst/>
                          <a:latin typeface="等线" panose="02010600030101010101" pitchFamily="2" charset="-122"/>
                          <a:ea typeface="等线" panose="02010600030101010101" pitchFamily="2" charset="-122"/>
                        </a:rPr>
                        <a:t>TOP5</a:t>
                      </a:r>
                      <a:endParaRPr lang="zh-CN" altLang="en-US" sz="1400" b="1"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6E91B5"/>
                    </a:solidFill>
                  </a:tcPr>
                </a:tc>
                <a:tc hMerge="1">
                  <a:txBody>
                    <a:bodyPr/>
                    <a:lstStyle/>
                    <a:p>
                      <a:pPr algn="l" fontAlgn="b">
                        <a:lnSpc>
                          <a:spcPct val="150000"/>
                        </a:lnSpc>
                        <a:buNone/>
                      </a:pP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extLst>
                  <a:ext uri="{0D108BD9-81ED-4DB2-BD59-A6C34878D82A}">
                    <a16:rowId xmlns:a16="http://schemas.microsoft.com/office/drawing/2014/main" val="3888158283"/>
                  </a:ext>
                </a:extLst>
              </a:tr>
              <a:tr h="176530">
                <a:tc>
                  <a:txBody>
                    <a:bodyPr/>
                    <a:lstStyle/>
                    <a:p>
                      <a:pPr algn="ctr" fontAlgn="b">
                        <a:lnSpc>
                          <a:spcPct val="150000"/>
                        </a:lnSpc>
                        <a:buNone/>
                      </a:pPr>
                      <a:r>
                        <a:rPr lang="zh-CN" altLang="en-US" sz="1400" u="none" strike="noStrike" dirty="0">
                          <a:solidFill>
                            <a:schemeClr val="tx1"/>
                          </a:solidFill>
                          <a:effectLst/>
                        </a:rPr>
                        <a:t>墨西哥</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6E91B5"/>
                    </a:solidFill>
                  </a:tcPr>
                </a:tc>
                <a:tc>
                  <a:txBody>
                    <a:bodyPr/>
                    <a:lstStyle/>
                    <a:p>
                      <a:pPr algn="ctr" fontAlgn="b">
                        <a:lnSpc>
                          <a:spcPct val="150000"/>
                        </a:lnSpc>
                        <a:buNone/>
                      </a:pPr>
                      <a:r>
                        <a:rPr lang="en-US" altLang="zh-CN" sz="1400" u="none" strike="noStrike" dirty="0">
                          <a:solidFill>
                            <a:schemeClr val="tx1"/>
                          </a:solidFill>
                          <a:effectLst/>
                        </a:rPr>
                        <a:t>52.8</a:t>
                      </a:r>
                      <a:r>
                        <a:rPr lang="zh-CN" altLang="en-US" sz="1400" u="none" strike="noStrike" dirty="0">
                          <a:solidFill>
                            <a:schemeClr val="tx1"/>
                          </a:solidFill>
                          <a:effectLst/>
                        </a:rPr>
                        <a:t>万辆</a:t>
                      </a:r>
                      <a:endParaRPr lang="en-US" altLang="zh-CN"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6E91B5"/>
                    </a:solidFill>
                  </a:tcPr>
                </a:tc>
                <a:extLst>
                  <a:ext uri="{0D108BD9-81ED-4DB2-BD59-A6C34878D82A}">
                    <a16:rowId xmlns:a16="http://schemas.microsoft.com/office/drawing/2014/main" val="2385989631"/>
                  </a:ext>
                </a:extLst>
              </a:tr>
              <a:tr h="176530">
                <a:tc>
                  <a:txBody>
                    <a:bodyPr/>
                    <a:lstStyle/>
                    <a:p>
                      <a:pPr algn="ctr" fontAlgn="b">
                        <a:lnSpc>
                          <a:spcPct val="150000"/>
                        </a:lnSpc>
                        <a:buNone/>
                      </a:pPr>
                      <a:r>
                        <a:rPr lang="zh-CN" altLang="en-US" sz="1400" u="none" strike="noStrike" dirty="0">
                          <a:solidFill>
                            <a:schemeClr val="tx1"/>
                          </a:solidFill>
                          <a:effectLst/>
                        </a:rPr>
                        <a:t>巴西</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6E91B5"/>
                    </a:solidFill>
                  </a:tcPr>
                </a:tc>
                <a:tc>
                  <a:txBody>
                    <a:bodyPr/>
                    <a:lstStyle/>
                    <a:p>
                      <a:pPr algn="ctr" fontAlgn="b">
                        <a:lnSpc>
                          <a:spcPct val="150000"/>
                        </a:lnSpc>
                        <a:buNone/>
                      </a:pPr>
                      <a:r>
                        <a:rPr lang="en-US" altLang="zh-CN" sz="1400" u="none" strike="noStrike" dirty="0">
                          <a:solidFill>
                            <a:schemeClr val="tx1"/>
                          </a:solidFill>
                          <a:effectLst/>
                        </a:rPr>
                        <a:t>30.8</a:t>
                      </a:r>
                      <a:r>
                        <a:rPr lang="zh-CN" altLang="en-US" sz="1400" u="none" strike="noStrike" dirty="0">
                          <a:solidFill>
                            <a:schemeClr val="tx1"/>
                          </a:solidFill>
                          <a:effectLst/>
                        </a:rPr>
                        <a:t>万辆</a:t>
                      </a:r>
                      <a:endParaRPr lang="en-US" altLang="zh-CN"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6E91B5"/>
                    </a:solidFill>
                  </a:tcPr>
                </a:tc>
                <a:extLst>
                  <a:ext uri="{0D108BD9-81ED-4DB2-BD59-A6C34878D82A}">
                    <a16:rowId xmlns:a16="http://schemas.microsoft.com/office/drawing/2014/main" val="377474897"/>
                  </a:ext>
                </a:extLst>
              </a:tr>
              <a:tr h="176530">
                <a:tc>
                  <a:txBody>
                    <a:bodyPr/>
                    <a:lstStyle/>
                    <a:p>
                      <a:pPr algn="ctr" fontAlgn="b">
                        <a:lnSpc>
                          <a:spcPct val="150000"/>
                        </a:lnSpc>
                        <a:buNone/>
                      </a:pPr>
                      <a:r>
                        <a:rPr lang="zh-CN" altLang="en-US" sz="1400" u="none" strike="noStrike">
                          <a:solidFill>
                            <a:schemeClr val="tx1"/>
                          </a:solidFill>
                          <a:effectLst/>
                        </a:rPr>
                        <a:t>智利</a:t>
                      </a:r>
                      <a:endParaRPr lang="zh-CN" altLang="en-US" sz="1400" b="0" i="0" u="none" strike="noStrike">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6E91B5"/>
                    </a:solidFill>
                  </a:tcPr>
                </a:tc>
                <a:tc>
                  <a:txBody>
                    <a:bodyPr/>
                    <a:lstStyle/>
                    <a:p>
                      <a:pPr algn="ctr" fontAlgn="b">
                        <a:lnSpc>
                          <a:spcPct val="150000"/>
                        </a:lnSpc>
                        <a:buNone/>
                      </a:pPr>
                      <a:r>
                        <a:rPr lang="en-US" altLang="zh-CN" sz="1400" u="none" strike="noStrike" dirty="0">
                          <a:solidFill>
                            <a:schemeClr val="tx1"/>
                          </a:solidFill>
                          <a:effectLst/>
                        </a:rPr>
                        <a:t>9.6</a:t>
                      </a:r>
                      <a:r>
                        <a:rPr lang="zh-CN" altLang="en-US" sz="1400" u="none" strike="noStrike" dirty="0">
                          <a:solidFill>
                            <a:schemeClr val="tx1"/>
                          </a:solidFill>
                          <a:effectLst/>
                        </a:rPr>
                        <a:t>万辆</a:t>
                      </a:r>
                      <a:endParaRPr lang="en-US" altLang="zh-CN"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6E91B5"/>
                    </a:solidFill>
                  </a:tcPr>
                </a:tc>
                <a:extLst>
                  <a:ext uri="{0D108BD9-81ED-4DB2-BD59-A6C34878D82A}">
                    <a16:rowId xmlns:a16="http://schemas.microsoft.com/office/drawing/2014/main" val="844697485"/>
                  </a:ext>
                </a:extLst>
              </a:tr>
              <a:tr h="176530">
                <a:tc>
                  <a:txBody>
                    <a:bodyPr/>
                    <a:lstStyle/>
                    <a:p>
                      <a:pPr algn="ctr" fontAlgn="b">
                        <a:lnSpc>
                          <a:spcPct val="150000"/>
                        </a:lnSpc>
                        <a:buNone/>
                      </a:pPr>
                      <a:r>
                        <a:rPr lang="zh-CN" altLang="en-US" sz="1400" u="none" strike="noStrike">
                          <a:solidFill>
                            <a:schemeClr val="tx1"/>
                          </a:solidFill>
                          <a:effectLst/>
                        </a:rPr>
                        <a:t>秘鲁</a:t>
                      </a:r>
                      <a:endParaRPr lang="zh-CN" altLang="en-US" sz="1400" b="0" i="0" u="none" strike="noStrike">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6E91B5"/>
                    </a:solidFill>
                  </a:tcPr>
                </a:tc>
                <a:tc>
                  <a:txBody>
                    <a:bodyPr/>
                    <a:lstStyle/>
                    <a:p>
                      <a:pPr algn="ctr" fontAlgn="b">
                        <a:lnSpc>
                          <a:spcPct val="150000"/>
                        </a:lnSpc>
                        <a:buNone/>
                      </a:pPr>
                      <a:r>
                        <a:rPr lang="en-US" altLang="zh-CN" sz="1400" u="none" strike="noStrike" dirty="0">
                          <a:solidFill>
                            <a:schemeClr val="tx1"/>
                          </a:solidFill>
                          <a:effectLst/>
                        </a:rPr>
                        <a:t>7.5</a:t>
                      </a:r>
                      <a:r>
                        <a:rPr lang="zh-CN" altLang="en-US" sz="1400" u="none" strike="noStrike" dirty="0">
                          <a:solidFill>
                            <a:schemeClr val="tx1"/>
                          </a:solidFill>
                          <a:effectLst/>
                        </a:rPr>
                        <a:t>万辆</a:t>
                      </a:r>
                      <a:endParaRPr lang="en-US" altLang="zh-CN"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6E91B5"/>
                    </a:solidFill>
                  </a:tcPr>
                </a:tc>
                <a:extLst>
                  <a:ext uri="{0D108BD9-81ED-4DB2-BD59-A6C34878D82A}">
                    <a16:rowId xmlns:a16="http://schemas.microsoft.com/office/drawing/2014/main" val="3488453869"/>
                  </a:ext>
                </a:extLst>
              </a:tr>
              <a:tr h="176530">
                <a:tc>
                  <a:txBody>
                    <a:bodyPr/>
                    <a:lstStyle/>
                    <a:p>
                      <a:pPr algn="ctr" fontAlgn="b">
                        <a:lnSpc>
                          <a:spcPct val="150000"/>
                        </a:lnSpc>
                        <a:buNone/>
                      </a:pPr>
                      <a:r>
                        <a:rPr lang="zh-CN" altLang="en-US" sz="1400" u="none" strike="noStrike">
                          <a:solidFill>
                            <a:schemeClr val="tx1"/>
                          </a:solidFill>
                          <a:effectLst/>
                        </a:rPr>
                        <a:t>阿根廷</a:t>
                      </a:r>
                      <a:endParaRPr lang="zh-CN" altLang="en-US" sz="1400" b="0" i="0" u="none" strike="noStrike">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6E91B5"/>
                    </a:solidFill>
                  </a:tcPr>
                </a:tc>
                <a:tc>
                  <a:txBody>
                    <a:bodyPr/>
                    <a:lstStyle/>
                    <a:p>
                      <a:pPr algn="ctr" fontAlgn="b">
                        <a:lnSpc>
                          <a:spcPct val="150000"/>
                        </a:lnSpc>
                        <a:buNone/>
                      </a:pPr>
                      <a:r>
                        <a:rPr lang="en-US" altLang="zh-CN" sz="1400" u="none" strike="noStrike" dirty="0">
                          <a:solidFill>
                            <a:schemeClr val="tx1"/>
                          </a:solidFill>
                          <a:effectLst/>
                        </a:rPr>
                        <a:t>5.7</a:t>
                      </a:r>
                      <a:r>
                        <a:rPr lang="zh-CN" altLang="en-US" sz="1400" u="none" strike="noStrike" dirty="0">
                          <a:solidFill>
                            <a:schemeClr val="tx1"/>
                          </a:solidFill>
                          <a:effectLst/>
                        </a:rPr>
                        <a:t>万辆</a:t>
                      </a:r>
                      <a:endParaRPr lang="en-US" altLang="zh-CN"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6E91B5"/>
                    </a:solidFill>
                  </a:tcPr>
                </a:tc>
                <a:extLst>
                  <a:ext uri="{0D108BD9-81ED-4DB2-BD59-A6C34878D82A}">
                    <a16:rowId xmlns:a16="http://schemas.microsoft.com/office/drawing/2014/main" val="439040168"/>
                  </a:ext>
                </a:extLst>
              </a:tr>
            </a:tbl>
          </a:graphicData>
        </a:graphic>
      </p:graphicFrame>
      <p:graphicFrame>
        <p:nvGraphicFramePr>
          <p:cNvPr id="23" name="表格 22">
            <a:extLst>
              <a:ext uri="{FF2B5EF4-FFF2-40B4-BE49-F238E27FC236}">
                <a16:creationId xmlns:a16="http://schemas.microsoft.com/office/drawing/2014/main" id="{75E955CD-1BAF-B057-264B-24B34DA7AF8E}"/>
              </a:ext>
            </a:extLst>
          </p:cNvPr>
          <p:cNvGraphicFramePr>
            <a:graphicFrameLocks noGrp="1"/>
          </p:cNvGraphicFramePr>
          <p:nvPr>
            <p:extLst>
              <p:ext uri="{D42A27DB-BD31-4B8C-83A1-F6EECF244321}">
                <p14:modId xmlns:p14="http://schemas.microsoft.com/office/powerpoint/2010/main" val="3833479367"/>
              </p:ext>
            </p:extLst>
          </p:nvPr>
        </p:nvGraphicFramePr>
        <p:xfrm>
          <a:off x="191246" y="545269"/>
          <a:ext cx="1529978" cy="806007"/>
        </p:xfrm>
        <a:graphic>
          <a:graphicData uri="http://schemas.openxmlformats.org/drawingml/2006/table">
            <a:tbl>
              <a:tblPr>
                <a:tableStyleId>{5C22544A-7EE6-4342-B048-85BDC9FD1C3A}</a:tableStyleId>
              </a:tblPr>
              <a:tblGrid>
                <a:gridCol w="678512">
                  <a:extLst>
                    <a:ext uri="{9D8B030D-6E8A-4147-A177-3AD203B41FA5}">
                      <a16:colId xmlns:a16="http://schemas.microsoft.com/office/drawing/2014/main" val="3167027557"/>
                    </a:ext>
                  </a:extLst>
                </a:gridCol>
                <a:gridCol w="851466">
                  <a:extLst>
                    <a:ext uri="{9D8B030D-6E8A-4147-A177-3AD203B41FA5}">
                      <a16:colId xmlns:a16="http://schemas.microsoft.com/office/drawing/2014/main" val="3691717902"/>
                    </a:ext>
                  </a:extLst>
                </a:gridCol>
              </a:tblGrid>
              <a:tr h="176530">
                <a:tc gridSpan="2">
                  <a:txBody>
                    <a:bodyPr/>
                    <a:lstStyle/>
                    <a:p>
                      <a:pPr algn="l" fontAlgn="b">
                        <a:lnSpc>
                          <a:spcPct val="150000"/>
                        </a:lnSpc>
                        <a:buNone/>
                      </a:pPr>
                      <a:r>
                        <a:rPr lang="zh-CN" altLang="en-US" sz="1400" b="1" i="0" u="none" strike="noStrike" dirty="0">
                          <a:solidFill>
                            <a:schemeClr val="tx1"/>
                          </a:solidFill>
                          <a:effectLst/>
                          <a:latin typeface="等线" panose="02010600030101010101" pitchFamily="2" charset="-122"/>
                          <a:ea typeface="等线" panose="02010600030101010101" pitchFamily="2" charset="-122"/>
                        </a:rPr>
                        <a:t>北美</a:t>
                      </a:r>
                      <a:r>
                        <a:rPr lang="en-US" altLang="zh-CN" sz="1400" b="1" i="0" u="none" strike="noStrike" dirty="0">
                          <a:solidFill>
                            <a:schemeClr val="tx1"/>
                          </a:solidFill>
                          <a:effectLst/>
                          <a:latin typeface="等线" panose="02010600030101010101" pitchFamily="2" charset="-122"/>
                          <a:ea typeface="等线" panose="02010600030101010101" pitchFamily="2" charset="-122"/>
                        </a:rPr>
                        <a:t>TOP2</a:t>
                      </a:r>
                      <a:endParaRPr lang="zh-CN" altLang="en-US" sz="1400" b="1"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ctr">
                    <a:solidFill>
                      <a:srgbClr val="DF7461"/>
                    </a:solidFill>
                  </a:tcPr>
                </a:tc>
                <a:tc hMerge="1">
                  <a:txBody>
                    <a:bodyPr/>
                    <a:lstStyle/>
                    <a:p>
                      <a:pPr algn="l" fontAlgn="b">
                        <a:lnSpc>
                          <a:spcPct val="150000"/>
                        </a:lnSpc>
                        <a:buNone/>
                      </a:pP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extLst>
                  <a:ext uri="{0D108BD9-81ED-4DB2-BD59-A6C34878D82A}">
                    <a16:rowId xmlns:a16="http://schemas.microsoft.com/office/drawing/2014/main" val="3888158283"/>
                  </a:ext>
                </a:extLst>
              </a:tr>
              <a:tr h="176530">
                <a:tc>
                  <a:txBody>
                    <a:bodyPr/>
                    <a:lstStyle/>
                    <a:p>
                      <a:pPr algn="ctr" fontAlgn="b">
                        <a:lnSpc>
                          <a:spcPct val="150000"/>
                        </a:lnSpc>
                        <a:buNone/>
                      </a:pPr>
                      <a:r>
                        <a:rPr lang="zh-CN" altLang="en-US" sz="1400" u="none" strike="noStrike" dirty="0">
                          <a:solidFill>
                            <a:schemeClr val="tx1"/>
                          </a:solidFill>
                          <a:effectLst/>
                        </a:rPr>
                        <a:t>美国</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ctr">
                    <a:solidFill>
                      <a:srgbClr val="DF7461"/>
                    </a:solidFill>
                  </a:tcPr>
                </a:tc>
                <a:tc>
                  <a:txBody>
                    <a:bodyPr/>
                    <a:lstStyle/>
                    <a:p>
                      <a:pPr algn="ctr" fontAlgn="b">
                        <a:lnSpc>
                          <a:spcPct val="150000"/>
                        </a:lnSpc>
                        <a:buNone/>
                      </a:pPr>
                      <a:r>
                        <a:rPr lang="en-US" altLang="zh-CN" sz="1400" u="none" strike="noStrike" dirty="0">
                          <a:solidFill>
                            <a:schemeClr val="tx1"/>
                          </a:solidFill>
                          <a:effectLst/>
                        </a:rPr>
                        <a:t>6.4</a:t>
                      </a:r>
                      <a:r>
                        <a:rPr lang="zh-CN" altLang="en-US" sz="1400" u="none" strike="noStrike" dirty="0">
                          <a:solidFill>
                            <a:schemeClr val="tx1"/>
                          </a:solidFill>
                          <a:effectLst/>
                        </a:rPr>
                        <a:t>万辆</a:t>
                      </a:r>
                      <a:endParaRPr lang="en-US" altLang="zh-CN"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ctr">
                    <a:solidFill>
                      <a:srgbClr val="DF7461"/>
                    </a:solidFill>
                  </a:tcPr>
                </a:tc>
                <a:extLst>
                  <a:ext uri="{0D108BD9-81ED-4DB2-BD59-A6C34878D82A}">
                    <a16:rowId xmlns:a16="http://schemas.microsoft.com/office/drawing/2014/main" val="2385989631"/>
                  </a:ext>
                </a:extLst>
              </a:tr>
              <a:tr h="176530">
                <a:tc>
                  <a:txBody>
                    <a:bodyPr/>
                    <a:lstStyle/>
                    <a:p>
                      <a:pPr algn="ctr" fontAlgn="b">
                        <a:lnSpc>
                          <a:spcPct val="150000"/>
                        </a:lnSpc>
                        <a:buNone/>
                      </a:pPr>
                      <a:r>
                        <a:rPr lang="zh-CN" altLang="en-US" sz="1400" u="none" strike="noStrike" dirty="0">
                          <a:solidFill>
                            <a:schemeClr val="tx1"/>
                          </a:solidFill>
                          <a:effectLst/>
                        </a:rPr>
                        <a:t>加拿大</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ctr">
                    <a:solidFill>
                      <a:srgbClr val="DF7461"/>
                    </a:solidFill>
                  </a:tcPr>
                </a:tc>
                <a:tc>
                  <a:txBody>
                    <a:bodyPr/>
                    <a:lstStyle/>
                    <a:p>
                      <a:pPr algn="ctr" fontAlgn="b">
                        <a:lnSpc>
                          <a:spcPct val="150000"/>
                        </a:lnSpc>
                        <a:buNone/>
                      </a:pPr>
                      <a:r>
                        <a:rPr lang="en-US" altLang="zh-CN" sz="1400" u="none" strike="noStrike" dirty="0">
                          <a:solidFill>
                            <a:schemeClr val="tx1"/>
                          </a:solidFill>
                          <a:effectLst/>
                        </a:rPr>
                        <a:t>1.4</a:t>
                      </a:r>
                      <a:r>
                        <a:rPr lang="zh-CN" altLang="en-US" sz="1400" u="none" strike="noStrike" dirty="0">
                          <a:solidFill>
                            <a:schemeClr val="tx1"/>
                          </a:solidFill>
                          <a:effectLst/>
                        </a:rPr>
                        <a:t>万辆</a:t>
                      </a:r>
                      <a:endParaRPr lang="en-US" altLang="zh-CN"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ctr">
                    <a:solidFill>
                      <a:srgbClr val="DF7461"/>
                    </a:solidFill>
                  </a:tcPr>
                </a:tc>
                <a:extLst>
                  <a:ext uri="{0D108BD9-81ED-4DB2-BD59-A6C34878D82A}">
                    <a16:rowId xmlns:a16="http://schemas.microsoft.com/office/drawing/2014/main" val="377474897"/>
                  </a:ext>
                </a:extLst>
              </a:tr>
            </a:tbl>
          </a:graphicData>
        </a:graphic>
      </p:graphicFrame>
      <p:graphicFrame>
        <p:nvGraphicFramePr>
          <p:cNvPr id="26" name="表格 25">
            <a:extLst>
              <a:ext uri="{FF2B5EF4-FFF2-40B4-BE49-F238E27FC236}">
                <a16:creationId xmlns:a16="http://schemas.microsoft.com/office/drawing/2014/main" id="{70131883-895E-42F2-5C03-7D7669CCFED3}"/>
              </a:ext>
            </a:extLst>
          </p:cNvPr>
          <p:cNvGraphicFramePr>
            <a:graphicFrameLocks noGrp="1"/>
          </p:cNvGraphicFramePr>
          <p:nvPr>
            <p:extLst>
              <p:ext uri="{D42A27DB-BD31-4B8C-83A1-F6EECF244321}">
                <p14:modId xmlns:p14="http://schemas.microsoft.com/office/powerpoint/2010/main" val="3337103166"/>
              </p:ext>
            </p:extLst>
          </p:nvPr>
        </p:nvGraphicFramePr>
        <p:xfrm>
          <a:off x="10101730" y="4337455"/>
          <a:ext cx="1725707" cy="1074676"/>
        </p:xfrm>
        <a:graphic>
          <a:graphicData uri="http://schemas.openxmlformats.org/drawingml/2006/table">
            <a:tbl>
              <a:tblPr>
                <a:tableStyleId>{5C22544A-7EE6-4342-B048-85BDC9FD1C3A}</a:tableStyleId>
              </a:tblPr>
              <a:tblGrid>
                <a:gridCol w="765313">
                  <a:extLst>
                    <a:ext uri="{9D8B030D-6E8A-4147-A177-3AD203B41FA5}">
                      <a16:colId xmlns:a16="http://schemas.microsoft.com/office/drawing/2014/main" val="435582937"/>
                    </a:ext>
                  </a:extLst>
                </a:gridCol>
                <a:gridCol w="960394">
                  <a:extLst>
                    <a:ext uri="{9D8B030D-6E8A-4147-A177-3AD203B41FA5}">
                      <a16:colId xmlns:a16="http://schemas.microsoft.com/office/drawing/2014/main" val="1978655706"/>
                    </a:ext>
                  </a:extLst>
                </a:gridCol>
              </a:tblGrid>
              <a:tr h="176530">
                <a:tc gridSpan="2">
                  <a:txBody>
                    <a:bodyPr/>
                    <a:lstStyle/>
                    <a:p>
                      <a:pPr algn="l" fontAlgn="b">
                        <a:lnSpc>
                          <a:spcPct val="150000"/>
                        </a:lnSpc>
                        <a:buNone/>
                      </a:pPr>
                      <a:r>
                        <a:rPr lang="en-US" altLang="zh-CN" sz="1400" b="1" i="0" u="none" strike="noStrike" dirty="0">
                          <a:solidFill>
                            <a:schemeClr val="tx1"/>
                          </a:solidFill>
                          <a:effectLst/>
                          <a:latin typeface="等线" panose="02010600030101010101" pitchFamily="2" charset="-122"/>
                          <a:ea typeface="等线" panose="02010600030101010101" pitchFamily="2" charset="-122"/>
                        </a:rPr>
                        <a:t>TOP3</a:t>
                      </a:r>
                      <a:endParaRPr lang="zh-CN" altLang="en-US" sz="1400" b="1"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4B6082"/>
                    </a:solidFill>
                  </a:tcPr>
                </a:tc>
                <a:tc hMerge="1">
                  <a:txBody>
                    <a:bodyPr/>
                    <a:lstStyle/>
                    <a:p>
                      <a:pPr algn="l" fontAlgn="b">
                        <a:lnSpc>
                          <a:spcPct val="150000"/>
                        </a:lnSpc>
                        <a:buNone/>
                      </a:pP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extLst>
                  <a:ext uri="{0D108BD9-81ED-4DB2-BD59-A6C34878D82A}">
                    <a16:rowId xmlns:a16="http://schemas.microsoft.com/office/drawing/2014/main" val="429051884"/>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菲律宾</a:t>
                      </a:r>
                    </a:p>
                  </a:txBody>
                  <a:tcPr marL="4763" marR="4763" marT="4763" marB="0" anchor="b">
                    <a:solidFill>
                      <a:srgbClr val="4B6082"/>
                    </a:solidFill>
                  </a:tcPr>
                </a:tc>
                <a:tc>
                  <a:txBody>
                    <a:bodyPr/>
                    <a:lstStyle/>
                    <a:p>
                      <a:pPr algn="ctr" fontAlgn="b">
                        <a:lnSpc>
                          <a:spcPct val="150000"/>
                        </a:lnSpc>
                        <a:buNone/>
                      </a:pPr>
                      <a:r>
                        <a:rPr lang="en-US" altLang="zh-CN" sz="1400" b="0" i="0" u="none" strike="noStrike" dirty="0">
                          <a:solidFill>
                            <a:schemeClr val="tx1"/>
                          </a:solidFill>
                          <a:effectLst/>
                          <a:latin typeface="等线" panose="02010600030101010101" pitchFamily="2" charset="-122"/>
                          <a:ea typeface="等线" panose="02010600030101010101" pitchFamily="2" charset="-122"/>
                        </a:rPr>
                        <a:t>21.6</a:t>
                      </a:r>
                      <a:r>
                        <a:rPr lang="zh-CN" altLang="en-US" sz="1400" b="0" i="0" u="none" strike="noStrike" dirty="0">
                          <a:solidFill>
                            <a:schemeClr val="tx1"/>
                          </a:solidFill>
                          <a:effectLst/>
                          <a:latin typeface="等线" panose="02010600030101010101" pitchFamily="2" charset="-122"/>
                          <a:ea typeface="等线" panose="02010600030101010101" pitchFamily="2" charset="-122"/>
                        </a:rPr>
                        <a:t>万辆</a:t>
                      </a:r>
                      <a:endParaRPr lang="en-US" altLang="zh-CN"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4B6082"/>
                    </a:solidFill>
                  </a:tcPr>
                </a:tc>
                <a:extLst>
                  <a:ext uri="{0D108BD9-81ED-4DB2-BD59-A6C34878D82A}">
                    <a16:rowId xmlns:a16="http://schemas.microsoft.com/office/drawing/2014/main" val="2568393183"/>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马来西亚</a:t>
                      </a:r>
                    </a:p>
                  </a:txBody>
                  <a:tcPr marL="4763" marR="4763" marT="4763" marB="0" anchor="b">
                    <a:solidFill>
                      <a:srgbClr val="4B6082"/>
                    </a:solidFill>
                  </a:tcPr>
                </a:tc>
                <a:tc>
                  <a:txBody>
                    <a:bodyPr/>
                    <a:lstStyle/>
                    <a:p>
                      <a:pPr algn="ctr" fontAlgn="b">
                        <a:lnSpc>
                          <a:spcPct val="150000"/>
                        </a:lnSpc>
                        <a:buNone/>
                      </a:pPr>
                      <a:r>
                        <a:rPr lang="en-US" altLang="zh-CN" sz="1400" b="0" i="0" u="none" strike="noStrike" dirty="0">
                          <a:solidFill>
                            <a:schemeClr val="tx1"/>
                          </a:solidFill>
                          <a:effectLst/>
                          <a:latin typeface="等线" panose="02010600030101010101" pitchFamily="2" charset="-122"/>
                          <a:ea typeface="等线" panose="02010600030101010101" pitchFamily="2" charset="-122"/>
                        </a:rPr>
                        <a:t>16.6</a:t>
                      </a:r>
                      <a:r>
                        <a:rPr lang="zh-CN" altLang="en-US" sz="1400" b="0" i="0" u="none" strike="noStrike" dirty="0">
                          <a:solidFill>
                            <a:schemeClr val="tx1"/>
                          </a:solidFill>
                          <a:effectLst/>
                          <a:latin typeface="等线" panose="02010600030101010101" pitchFamily="2" charset="-122"/>
                          <a:ea typeface="等线" panose="02010600030101010101" pitchFamily="2" charset="-122"/>
                        </a:rPr>
                        <a:t>万辆</a:t>
                      </a:r>
                      <a:endParaRPr lang="en-US" altLang="zh-CN"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4B6082"/>
                    </a:solidFill>
                  </a:tcPr>
                </a:tc>
                <a:extLst>
                  <a:ext uri="{0D108BD9-81ED-4DB2-BD59-A6C34878D82A}">
                    <a16:rowId xmlns:a16="http://schemas.microsoft.com/office/drawing/2014/main" val="1231655058"/>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泰国</a:t>
                      </a:r>
                    </a:p>
                  </a:txBody>
                  <a:tcPr marL="4763" marR="4763" marT="4763" marB="0" anchor="b">
                    <a:solidFill>
                      <a:srgbClr val="4B6082"/>
                    </a:solidFill>
                  </a:tcPr>
                </a:tc>
                <a:tc>
                  <a:txBody>
                    <a:bodyPr/>
                    <a:lstStyle/>
                    <a:p>
                      <a:pPr algn="ctr" fontAlgn="b">
                        <a:lnSpc>
                          <a:spcPct val="150000"/>
                        </a:lnSpc>
                        <a:buNone/>
                      </a:pPr>
                      <a:r>
                        <a:rPr lang="en-US" altLang="zh-CN" sz="1400" u="none" strike="noStrike" dirty="0">
                          <a:solidFill>
                            <a:schemeClr val="tx1"/>
                          </a:solidFill>
                          <a:effectLst/>
                        </a:rPr>
                        <a:t>16.3</a:t>
                      </a:r>
                      <a:r>
                        <a:rPr lang="zh-CN" altLang="en-US" sz="1400" u="none" strike="noStrike" dirty="0">
                          <a:solidFill>
                            <a:schemeClr val="tx1"/>
                          </a:solidFill>
                          <a:effectLst/>
                        </a:rPr>
                        <a:t>万辆</a:t>
                      </a:r>
                      <a:endParaRPr lang="en-US" altLang="zh-CN"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4B6082"/>
                    </a:solidFill>
                  </a:tcPr>
                </a:tc>
                <a:extLst>
                  <a:ext uri="{0D108BD9-81ED-4DB2-BD59-A6C34878D82A}">
                    <a16:rowId xmlns:a16="http://schemas.microsoft.com/office/drawing/2014/main" val="456585228"/>
                  </a:ext>
                </a:extLst>
              </a:tr>
            </a:tbl>
          </a:graphicData>
        </a:graphic>
      </p:graphicFrame>
      <p:cxnSp>
        <p:nvCxnSpPr>
          <p:cNvPr id="27" name="直接连接符 26">
            <a:extLst>
              <a:ext uri="{FF2B5EF4-FFF2-40B4-BE49-F238E27FC236}">
                <a16:creationId xmlns:a16="http://schemas.microsoft.com/office/drawing/2014/main" id="{B951C15F-EE23-6414-C67B-6B0EA63275E2}"/>
              </a:ext>
            </a:extLst>
          </p:cNvPr>
          <p:cNvCxnSpPr>
            <a:cxnSpLocks/>
          </p:cNvCxnSpPr>
          <p:nvPr/>
        </p:nvCxnSpPr>
        <p:spPr>
          <a:xfrm>
            <a:off x="8211672" y="4887365"/>
            <a:ext cx="1890058" cy="0"/>
          </a:xfrm>
          <a:prstGeom prst="line">
            <a:avLst/>
          </a:prstGeom>
          <a:ln w="952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aphicFrame>
        <p:nvGraphicFramePr>
          <p:cNvPr id="34" name="表格 33">
            <a:extLst>
              <a:ext uri="{FF2B5EF4-FFF2-40B4-BE49-F238E27FC236}">
                <a16:creationId xmlns:a16="http://schemas.microsoft.com/office/drawing/2014/main" id="{52CB5FEF-B532-99A5-408B-56C1F721F515}"/>
              </a:ext>
            </a:extLst>
          </p:cNvPr>
          <p:cNvGraphicFramePr>
            <a:graphicFrameLocks noGrp="1"/>
          </p:cNvGraphicFramePr>
          <p:nvPr>
            <p:extLst>
              <p:ext uri="{D42A27DB-BD31-4B8C-83A1-F6EECF244321}">
                <p14:modId xmlns:p14="http://schemas.microsoft.com/office/powerpoint/2010/main" val="1754377930"/>
              </p:ext>
            </p:extLst>
          </p:nvPr>
        </p:nvGraphicFramePr>
        <p:xfrm>
          <a:off x="10215285" y="3262779"/>
          <a:ext cx="1438834" cy="806007"/>
        </p:xfrm>
        <a:graphic>
          <a:graphicData uri="http://schemas.openxmlformats.org/drawingml/2006/table">
            <a:tbl>
              <a:tblPr>
                <a:tableStyleId>{5C22544A-7EE6-4342-B048-85BDC9FD1C3A}</a:tableStyleId>
              </a:tblPr>
              <a:tblGrid>
                <a:gridCol w="638092">
                  <a:extLst>
                    <a:ext uri="{9D8B030D-6E8A-4147-A177-3AD203B41FA5}">
                      <a16:colId xmlns:a16="http://schemas.microsoft.com/office/drawing/2014/main" val="435582937"/>
                    </a:ext>
                  </a:extLst>
                </a:gridCol>
                <a:gridCol w="800742">
                  <a:extLst>
                    <a:ext uri="{9D8B030D-6E8A-4147-A177-3AD203B41FA5}">
                      <a16:colId xmlns:a16="http://schemas.microsoft.com/office/drawing/2014/main" val="1978655706"/>
                    </a:ext>
                  </a:extLst>
                </a:gridCol>
              </a:tblGrid>
              <a:tr h="176530">
                <a:tc gridSpan="2">
                  <a:txBody>
                    <a:bodyPr/>
                    <a:lstStyle/>
                    <a:p>
                      <a:pPr algn="l" fontAlgn="b">
                        <a:lnSpc>
                          <a:spcPct val="150000"/>
                        </a:lnSpc>
                        <a:buNone/>
                      </a:pPr>
                      <a:r>
                        <a:rPr lang="en-US" altLang="zh-CN" sz="1400" b="1" i="0" u="none" strike="noStrike" dirty="0">
                          <a:solidFill>
                            <a:schemeClr val="tx1"/>
                          </a:solidFill>
                          <a:effectLst/>
                          <a:latin typeface="等线" panose="02010600030101010101" pitchFamily="2" charset="-122"/>
                          <a:ea typeface="等线" panose="02010600030101010101" pitchFamily="2" charset="-122"/>
                        </a:rPr>
                        <a:t>TOP2</a:t>
                      </a:r>
                      <a:endParaRPr lang="zh-CN" altLang="en-US" sz="1400" b="1"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7093EE"/>
                    </a:solidFill>
                  </a:tcPr>
                </a:tc>
                <a:tc hMerge="1">
                  <a:txBody>
                    <a:bodyPr/>
                    <a:lstStyle/>
                    <a:p>
                      <a:pPr algn="l" fontAlgn="b">
                        <a:lnSpc>
                          <a:spcPct val="150000"/>
                        </a:lnSpc>
                        <a:buNone/>
                      </a:pP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extLst>
                  <a:ext uri="{0D108BD9-81ED-4DB2-BD59-A6C34878D82A}">
                    <a16:rowId xmlns:a16="http://schemas.microsoft.com/office/drawing/2014/main" val="429051884"/>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韩国</a:t>
                      </a:r>
                    </a:p>
                  </a:txBody>
                  <a:tcPr marL="4763" marR="4763" marT="4763" marB="0" anchor="b">
                    <a:solidFill>
                      <a:srgbClr val="7093EE"/>
                    </a:solidFill>
                  </a:tcPr>
                </a:tc>
                <a:tc>
                  <a:txBody>
                    <a:bodyPr/>
                    <a:lstStyle/>
                    <a:p>
                      <a:pPr algn="ctr" fontAlgn="b">
                        <a:lnSpc>
                          <a:spcPct val="150000"/>
                        </a:lnSpc>
                        <a:buNone/>
                      </a:pPr>
                      <a:r>
                        <a:rPr lang="en-US" altLang="zh-CN" sz="1400" b="0" i="0" u="none" strike="noStrike" dirty="0">
                          <a:solidFill>
                            <a:schemeClr val="tx1"/>
                          </a:solidFill>
                          <a:effectLst/>
                          <a:latin typeface="等线" panose="02010600030101010101" pitchFamily="2" charset="-122"/>
                          <a:ea typeface="等线" panose="02010600030101010101" pitchFamily="2" charset="-122"/>
                        </a:rPr>
                        <a:t>9.3</a:t>
                      </a:r>
                      <a:r>
                        <a:rPr lang="zh-CN" altLang="en-US" sz="1400" b="0" i="0" u="none" strike="noStrike" dirty="0">
                          <a:solidFill>
                            <a:schemeClr val="tx1"/>
                          </a:solidFill>
                          <a:effectLst/>
                          <a:latin typeface="等线" panose="02010600030101010101" pitchFamily="2" charset="-122"/>
                          <a:ea typeface="等线" panose="02010600030101010101" pitchFamily="2" charset="-122"/>
                        </a:rPr>
                        <a:t>万辆</a:t>
                      </a:r>
                      <a:endParaRPr lang="en-US" altLang="zh-CN"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7093EE"/>
                    </a:solidFill>
                  </a:tcPr>
                </a:tc>
                <a:extLst>
                  <a:ext uri="{0D108BD9-81ED-4DB2-BD59-A6C34878D82A}">
                    <a16:rowId xmlns:a16="http://schemas.microsoft.com/office/drawing/2014/main" val="2568393183"/>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日本</a:t>
                      </a:r>
                    </a:p>
                  </a:txBody>
                  <a:tcPr marL="4763" marR="4763" marT="4763" marB="0" anchor="b">
                    <a:solidFill>
                      <a:srgbClr val="7093EE"/>
                    </a:solidFill>
                  </a:tcPr>
                </a:tc>
                <a:tc>
                  <a:txBody>
                    <a:bodyPr/>
                    <a:lstStyle/>
                    <a:p>
                      <a:pPr algn="ctr" fontAlgn="b">
                        <a:lnSpc>
                          <a:spcPct val="150000"/>
                        </a:lnSpc>
                        <a:buNone/>
                      </a:pPr>
                      <a:r>
                        <a:rPr lang="en-US" altLang="zh-CN" sz="1400" b="0" i="0" u="none" strike="noStrike" dirty="0">
                          <a:solidFill>
                            <a:schemeClr val="tx1"/>
                          </a:solidFill>
                          <a:effectLst/>
                          <a:latin typeface="等线" panose="02010600030101010101" pitchFamily="2" charset="-122"/>
                          <a:ea typeface="等线" panose="02010600030101010101" pitchFamily="2" charset="-122"/>
                        </a:rPr>
                        <a:t>3.5</a:t>
                      </a:r>
                      <a:r>
                        <a:rPr lang="zh-CN" altLang="en-US" sz="1400" b="0" i="0" u="none" strike="noStrike" dirty="0">
                          <a:solidFill>
                            <a:schemeClr val="tx1"/>
                          </a:solidFill>
                          <a:effectLst/>
                          <a:latin typeface="等线" panose="02010600030101010101" pitchFamily="2" charset="-122"/>
                          <a:ea typeface="等线" panose="02010600030101010101" pitchFamily="2" charset="-122"/>
                        </a:rPr>
                        <a:t>万辆</a:t>
                      </a:r>
                      <a:endParaRPr lang="en-US" altLang="zh-CN"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7093EE"/>
                    </a:solidFill>
                  </a:tcPr>
                </a:tc>
                <a:extLst>
                  <a:ext uri="{0D108BD9-81ED-4DB2-BD59-A6C34878D82A}">
                    <a16:rowId xmlns:a16="http://schemas.microsoft.com/office/drawing/2014/main" val="1231655058"/>
                  </a:ext>
                </a:extLst>
              </a:tr>
            </a:tbl>
          </a:graphicData>
        </a:graphic>
      </p:graphicFrame>
      <p:cxnSp>
        <p:nvCxnSpPr>
          <p:cNvPr id="35" name="直接连接符 34">
            <a:extLst>
              <a:ext uri="{FF2B5EF4-FFF2-40B4-BE49-F238E27FC236}">
                <a16:creationId xmlns:a16="http://schemas.microsoft.com/office/drawing/2014/main" id="{DD05B71F-6043-62B2-0773-29D5D273A20F}"/>
              </a:ext>
            </a:extLst>
          </p:cNvPr>
          <p:cNvCxnSpPr>
            <a:cxnSpLocks/>
          </p:cNvCxnSpPr>
          <p:nvPr/>
        </p:nvCxnSpPr>
        <p:spPr>
          <a:xfrm>
            <a:off x="8982635" y="3812689"/>
            <a:ext cx="1232648" cy="0"/>
          </a:xfrm>
          <a:prstGeom prst="line">
            <a:avLst/>
          </a:prstGeom>
          <a:ln w="952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aphicFrame>
        <p:nvGraphicFramePr>
          <p:cNvPr id="37" name="表格 36">
            <a:extLst>
              <a:ext uri="{FF2B5EF4-FFF2-40B4-BE49-F238E27FC236}">
                <a16:creationId xmlns:a16="http://schemas.microsoft.com/office/drawing/2014/main" id="{8344C381-D499-1F6A-0F17-2847F338EC07}"/>
              </a:ext>
            </a:extLst>
          </p:cNvPr>
          <p:cNvGraphicFramePr>
            <a:graphicFrameLocks noGrp="1"/>
          </p:cNvGraphicFramePr>
          <p:nvPr>
            <p:extLst>
              <p:ext uri="{D42A27DB-BD31-4B8C-83A1-F6EECF244321}">
                <p14:modId xmlns:p14="http://schemas.microsoft.com/office/powerpoint/2010/main" val="3957038430"/>
              </p:ext>
            </p:extLst>
          </p:nvPr>
        </p:nvGraphicFramePr>
        <p:xfrm>
          <a:off x="36057" y="3006682"/>
          <a:ext cx="1910229" cy="1612014"/>
        </p:xfrm>
        <a:graphic>
          <a:graphicData uri="http://schemas.openxmlformats.org/drawingml/2006/table">
            <a:tbl>
              <a:tblPr>
                <a:tableStyleId>{5C22544A-7EE6-4342-B048-85BDC9FD1C3A}</a:tableStyleId>
              </a:tblPr>
              <a:tblGrid>
                <a:gridCol w="999056">
                  <a:extLst>
                    <a:ext uri="{9D8B030D-6E8A-4147-A177-3AD203B41FA5}">
                      <a16:colId xmlns:a16="http://schemas.microsoft.com/office/drawing/2014/main" val="6362029"/>
                    </a:ext>
                  </a:extLst>
                </a:gridCol>
                <a:gridCol w="911173">
                  <a:extLst>
                    <a:ext uri="{9D8B030D-6E8A-4147-A177-3AD203B41FA5}">
                      <a16:colId xmlns:a16="http://schemas.microsoft.com/office/drawing/2014/main" val="2518180579"/>
                    </a:ext>
                  </a:extLst>
                </a:gridCol>
              </a:tblGrid>
              <a:tr h="91739">
                <a:tc gridSpan="2">
                  <a:txBody>
                    <a:bodyPr/>
                    <a:lstStyle/>
                    <a:p>
                      <a:pPr algn="l" fontAlgn="b">
                        <a:lnSpc>
                          <a:spcPct val="150000"/>
                        </a:lnSpc>
                        <a:buNone/>
                      </a:pPr>
                      <a:r>
                        <a:rPr lang="en-US" altLang="zh-CN" sz="1400" b="1" i="0" u="none" strike="noStrike" dirty="0">
                          <a:solidFill>
                            <a:srgbClr val="000000"/>
                          </a:solidFill>
                          <a:effectLst/>
                          <a:latin typeface="等线" panose="02010600030101010101" pitchFamily="2" charset="-122"/>
                          <a:ea typeface="等线" panose="02010600030101010101" pitchFamily="2" charset="-122"/>
                        </a:rPr>
                        <a:t>TOP5</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solidFill>
                      <a:srgbClr val="65BFB8"/>
                    </a:solidFill>
                  </a:tcPr>
                </a:tc>
                <a:tc hMerge="1">
                  <a:txBody>
                    <a:bodyPr/>
                    <a:lstStyle/>
                    <a:p>
                      <a:pPr algn="r" fontAlgn="b">
                        <a:lnSpc>
                          <a:spcPct val="150000"/>
                        </a:lnSpc>
                        <a:buNone/>
                      </a:pP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extLst>
                  <a:ext uri="{0D108BD9-81ED-4DB2-BD59-A6C34878D82A}">
                    <a16:rowId xmlns:a16="http://schemas.microsoft.com/office/drawing/2014/main" val="2220440193"/>
                  </a:ext>
                </a:extLst>
              </a:tr>
              <a:tr h="176530">
                <a:tc>
                  <a:txBody>
                    <a:bodyPr/>
                    <a:lstStyle/>
                    <a:p>
                      <a:pPr algn="ctr" fontAlgn="b">
                        <a:lnSpc>
                          <a:spcPct val="150000"/>
                        </a:lnSpc>
                        <a:buNone/>
                      </a:pPr>
                      <a:r>
                        <a:rPr lang="zh-CN" altLang="en-US" sz="1400" u="none" strike="noStrike" dirty="0">
                          <a:effectLst/>
                        </a:rPr>
                        <a:t>阿联酋</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solidFill>
                      <a:srgbClr val="65BFB8"/>
                    </a:solidFill>
                  </a:tcPr>
                </a:tc>
                <a:tc>
                  <a:txBody>
                    <a:bodyPr/>
                    <a:lstStyle/>
                    <a:p>
                      <a:pPr algn="ctr" fontAlgn="b">
                        <a:lnSpc>
                          <a:spcPct val="150000"/>
                        </a:lnSpc>
                        <a:buNone/>
                      </a:pPr>
                      <a:r>
                        <a:rPr lang="en-US" altLang="zh-CN" sz="1400" u="none" strike="noStrike" dirty="0">
                          <a:effectLst/>
                        </a:rPr>
                        <a:t>54.2</a:t>
                      </a:r>
                      <a:r>
                        <a:rPr lang="zh-CN" altLang="en-US" sz="1400" u="none" strike="noStrike" dirty="0">
                          <a:effectLst/>
                        </a:rPr>
                        <a:t>万辆</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solidFill>
                      <a:srgbClr val="65BFB8"/>
                    </a:solidFill>
                  </a:tcPr>
                </a:tc>
                <a:extLst>
                  <a:ext uri="{0D108BD9-81ED-4DB2-BD59-A6C34878D82A}">
                    <a16:rowId xmlns:a16="http://schemas.microsoft.com/office/drawing/2014/main" val="30132302"/>
                  </a:ext>
                </a:extLst>
              </a:tr>
              <a:tr h="176530">
                <a:tc>
                  <a:txBody>
                    <a:bodyPr/>
                    <a:lstStyle/>
                    <a:p>
                      <a:pPr algn="ctr" fontAlgn="b">
                        <a:lnSpc>
                          <a:spcPct val="150000"/>
                        </a:lnSpc>
                        <a:buNone/>
                      </a:pPr>
                      <a:r>
                        <a:rPr lang="zh-CN" altLang="en-US" sz="1400" u="none" strike="noStrike" dirty="0">
                          <a:effectLst/>
                        </a:rPr>
                        <a:t>沙特阿拉伯</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solidFill>
                      <a:srgbClr val="65BFB8"/>
                    </a:solidFill>
                  </a:tcPr>
                </a:tc>
                <a:tc>
                  <a:txBody>
                    <a:bodyPr/>
                    <a:lstStyle/>
                    <a:p>
                      <a:pPr algn="ctr" fontAlgn="b">
                        <a:lnSpc>
                          <a:spcPct val="150000"/>
                        </a:lnSpc>
                        <a:buNone/>
                      </a:pPr>
                      <a:r>
                        <a:rPr lang="en-US" altLang="zh-CN" sz="1400" u="none" strike="noStrike" dirty="0">
                          <a:effectLst/>
                        </a:rPr>
                        <a:t>25.2</a:t>
                      </a:r>
                      <a:r>
                        <a:rPr lang="zh-CN" altLang="en-US" sz="1400" u="none" strike="noStrike" dirty="0">
                          <a:effectLst/>
                        </a:rPr>
                        <a:t>万辆</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solidFill>
                      <a:srgbClr val="65BFB8"/>
                    </a:solidFill>
                  </a:tcPr>
                </a:tc>
                <a:extLst>
                  <a:ext uri="{0D108BD9-81ED-4DB2-BD59-A6C34878D82A}">
                    <a16:rowId xmlns:a16="http://schemas.microsoft.com/office/drawing/2014/main" val="1755571122"/>
                  </a:ext>
                </a:extLst>
              </a:tr>
              <a:tr h="176530">
                <a:tc>
                  <a:txBody>
                    <a:bodyPr/>
                    <a:lstStyle/>
                    <a:p>
                      <a:pPr algn="ctr" fontAlgn="b">
                        <a:lnSpc>
                          <a:spcPct val="150000"/>
                        </a:lnSpc>
                        <a:buNone/>
                      </a:pPr>
                      <a:r>
                        <a:rPr lang="zh-CN" altLang="en-US" sz="1400" u="none" strike="noStrike">
                          <a:effectLst/>
                        </a:rPr>
                        <a:t>阿尔及利亚</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b">
                    <a:solidFill>
                      <a:srgbClr val="65BFB8"/>
                    </a:solidFill>
                  </a:tcPr>
                </a:tc>
                <a:tc>
                  <a:txBody>
                    <a:bodyPr/>
                    <a:lstStyle/>
                    <a:p>
                      <a:pPr algn="ctr" fontAlgn="b">
                        <a:lnSpc>
                          <a:spcPct val="150000"/>
                        </a:lnSpc>
                        <a:buNone/>
                      </a:pPr>
                      <a:r>
                        <a:rPr lang="en-US" altLang="zh-CN" sz="1400" u="none" strike="noStrike" dirty="0">
                          <a:effectLst/>
                        </a:rPr>
                        <a:t>14.6</a:t>
                      </a:r>
                      <a:r>
                        <a:rPr lang="zh-CN" altLang="en-US" sz="1400" u="none" strike="noStrike" dirty="0">
                          <a:effectLst/>
                        </a:rPr>
                        <a:t>万辆</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solidFill>
                      <a:srgbClr val="65BFB8"/>
                    </a:solidFill>
                  </a:tcPr>
                </a:tc>
                <a:extLst>
                  <a:ext uri="{0D108BD9-81ED-4DB2-BD59-A6C34878D82A}">
                    <a16:rowId xmlns:a16="http://schemas.microsoft.com/office/drawing/2014/main" val="2773920881"/>
                  </a:ext>
                </a:extLst>
              </a:tr>
              <a:tr h="176530">
                <a:tc>
                  <a:txBody>
                    <a:bodyPr/>
                    <a:lstStyle/>
                    <a:p>
                      <a:pPr algn="ctr" fontAlgn="b">
                        <a:lnSpc>
                          <a:spcPct val="150000"/>
                        </a:lnSpc>
                        <a:buNone/>
                      </a:pPr>
                      <a:r>
                        <a:rPr lang="zh-CN" altLang="en-US" sz="1400" u="none" strike="noStrike" dirty="0">
                          <a:effectLst/>
                        </a:rPr>
                        <a:t>土耳其</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solidFill>
                      <a:srgbClr val="65BFB8"/>
                    </a:solidFill>
                  </a:tcPr>
                </a:tc>
                <a:tc>
                  <a:txBody>
                    <a:bodyPr/>
                    <a:lstStyle/>
                    <a:p>
                      <a:pPr algn="ctr" fontAlgn="b">
                        <a:lnSpc>
                          <a:spcPct val="150000"/>
                        </a:lnSpc>
                        <a:buNone/>
                      </a:pPr>
                      <a:r>
                        <a:rPr lang="en-US" altLang="zh-CN" sz="1400" u="none" strike="noStrike" dirty="0">
                          <a:effectLst/>
                        </a:rPr>
                        <a:t>12.7</a:t>
                      </a:r>
                      <a:r>
                        <a:rPr lang="zh-CN" altLang="en-US" sz="1400" u="none" strike="noStrike" dirty="0">
                          <a:effectLst/>
                        </a:rPr>
                        <a:t>万辆</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solidFill>
                      <a:srgbClr val="65BFB8"/>
                    </a:solidFill>
                  </a:tcPr>
                </a:tc>
                <a:extLst>
                  <a:ext uri="{0D108BD9-81ED-4DB2-BD59-A6C34878D82A}">
                    <a16:rowId xmlns:a16="http://schemas.microsoft.com/office/drawing/2014/main" val="1130713713"/>
                  </a:ext>
                </a:extLst>
              </a:tr>
              <a:tr h="176530">
                <a:tc>
                  <a:txBody>
                    <a:bodyPr/>
                    <a:lstStyle/>
                    <a:p>
                      <a:pPr algn="ctr" fontAlgn="b">
                        <a:lnSpc>
                          <a:spcPct val="150000"/>
                        </a:lnSpc>
                        <a:buNone/>
                      </a:pPr>
                      <a:r>
                        <a:rPr lang="zh-CN" altLang="en-US" sz="1400" u="none" strike="noStrike">
                          <a:effectLst/>
                        </a:rPr>
                        <a:t>以色列</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b">
                    <a:solidFill>
                      <a:srgbClr val="65BFB8"/>
                    </a:solidFill>
                  </a:tcPr>
                </a:tc>
                <a:tc>
                  <a:txBody>
                    <a:bodyPr/>
                    <a:lstStyle/>
                    <a:p>
                      <a:pPr algn="ctr" fontAlgn="b">
                        <a:lnSpc>
                          <a:spcPct val="150000"/>
                        </a:lnSpc>
                        <a:buNone/>
                      </a:pPr>
                      <a:r>
                        <a:rPr lang="en-US" altLang="zh-CN" sz="1400" u="none" strike="noStrike" dirty="0">
                          <a:effectLst/>
                        </a:rPr>
                        <a:t>12.3</a:t>
                      </a:r>
                      <a:r>
                        <a:rPr lang="zh-CN" altLang="en-US" sz="1400" u="none" strike="noStrike" dirty="0">
                          <a:effectLst/>
                        </a:rPr>
                        <a:t>万辆</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solidFill>
                      <a:srgbClr val="65BFB8"/>
                    </a:solidFill>
                  </a:tcPr>
                </a:tc>
                <a:extLst>
                  <a:ext uri="{0D108BD9-81ED-4DB2-BD59-A6C34878D82A}">
                    <a16:rowId xmlns:a16="http://schemas.microsoft.com/office/drawing/2014/main" val="1461962070"/>
                  </a:ext>
                </a:extLst>
              </a:tr>
            </a:tbl>
          </a:graphicData>
        </a:graphic>
      </p:graphicFrame>
      <p:graphicFrame>
        <p:nvGraphicFramePr>
          <p:cNvPr id="43" name="表格 42">
            <a:extLst>
              <a:ext uri="{FF2B5EF4-FFF2-40B4-BE49-F238E27FC236}">
                <a16:creationId xmlns:a16="http://schemas.microsoft.com/office/drawing/2014/main" id="{B91DD02B-6057-4550-ADDC-150C58E63A2F}"/>
              </a:ext>
            </a:extLst>
          </p:cNvPr>
          <p:cNvGraphicFramePr>
            <a:graphicFrameLocks noGrp="1"/>
          </p:cNvGraphicFramePr>
          <p:nvPr>
            <p:extLst>
              <p:ext uri="{D42A27DB-BD31-4B8C-83A1-F6EECF244321}">
                <p14:modId xmlns:p14="http://schemas.microsoft.com/office/powerpoint/2010/main" val="4175071761"/>
              </p:ext>
            </p:extLst>
          </p:nvPr>
        </p:nvGraphicFramePr>
        <p:xfrm>
          <a:off x="6191272" y="89952"/>
          <a:ext cx="2020399" cy="806007"/>
        </p:xfrm>
        <a:graphic>
          <a:graphicData uri="http://schemas.openxmlformats.org/drawingml/2006/table">
            <a:tbl>
              <a:tblPr>
                <a:tableStyleId>{5C22544A-7EE6-4342-B048-85BDC9FD1C3A}</a:tableStyleId>
              </a:tblPr>
              <a:tblGrid>
                <a:gridCol w="1088109">
                  <a:extLst>
                    <a:ext uri="{9D8B030D-6E8A-4147-A177-3AD203B41FA5}">
                      <a16:colId xmlns:a16="http://schemas.microsoft.com/office/drawing/2014/main" val="435582937"/>
                    </a:ext>
                  </a:extLst>
                </a:gridCol>
                <a:gridCol w="932290">
                  <a:extLst>
                    <a:ext uri="{9D8B030D-6E8A-4147-A177-3AD203B41FA5}">
                      <a16:colId xmlns:a16="http://schemas.microsoft.com/office/drawing/2014/main" val="1978655706"/>
                    </a:ext>
                  </a:extLst>
                </a:gridCol>
              </a:tblGrid>
              <a:tr h="176530">
                <a:tc gridSpan="2">
                  <a:txBody>
                    <a:bodyPr/>
                    <a:lstStyle/>
                    <a:p>
                      <a:pPr algn="l" fontAlgn="b">
                        <a:lnSpc>
                          <a:spcPct val="150000"/>
                        </a:lnSpc>
                        <a:buNone/>
                      </a:pPr>
                      <a:r>
                        <a:rPr lang="zh-CN" altLang="en-US" sz="1400" b="1" i="0" u="none" strike="noStrike" dirty="0">
                          <a:solidFill>
                            <a:schemeClr val="tx1"/>
                          </a:solidFill>
                          <a:effectLst/>
                          <a:latin typeface="等线" panose="02010600030101010101" pitchFamily="2" charset="-122"/>
                          <a:ea typeface="等线" panose="02010600030101010101" pitchFamily="2" charset="-122"/>
                        </a:rPr>
                        <a:t>中亚</a:t>
                      </a:r>
                      <a:r>
                        <a:rPr lang="en-US" altLang="zh-CN" sz="1400" b="1" i="0" u="none" strike="noStrike" dirty="0">
                          <a:solidFill>
                            <a:schemeClr val="tx1"/>
                          </a:solidFill>
                          <a:effectLst/>
                          <a:latin typeface="等线" panose="02010600030101010101" pitchFamily="2" charset="-122"/>
                          <a:ea typeface="等线" panose="02010600030101010101" pitchFamily="2" charset="-122"/>
                        </a:rPr>
                        <a:t>TOP2</a:t>
                      </a:r>
                      <a:endParaRPr lang="zh-CN" altLang="en-US" sz="1400" b="1"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2596A1"/>
                    </a:solidFill>
                  </a:tcPr>
                </a:tc>
                <a:tc hMerge="1">
                  <a:txBody>
                    <a:bodyPr/>
                    <a:lstStyle/>
                    <a:p>
                      <a:pPr algn="l" fontAlgn="b">
                        <a:lnSpc>
                          <a:spcPct val="150000"/>
                        </a:lnSpc>
                        <a:buNone/>
                      </a:pP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extLst>
                  <a:ext uri="{0D108BD9-81ED-4DB2-BD59-A6C34878D82A}">
                    <a16:rowId xmlns:a16="http://schemas.microsoft.com/office/drawing/2014/main" val="429051884"/>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哈萨克斯坦</a:t>
                      </a:r>
                    </a:p>
                  </a:txBody>
                  <a:tcPr marL="4763" marR="4763" marT="4763" marB="0" anchor="b">
                    <a:solidFill>
                      <a:srgbClr val="2596A1"/>
                    </a:solidFill>
                  </a:tcPr>
                </a:tc>
                <a:tc>
                  <a:txBody>
                    <a:bodyPr/>
                    <a:lstStyle/>
                    <a:p>
                      <a:pPr algn="ctr" fontAlgn="b">
                        <a:lnSpc>
                          <a:spcPct val="150000"/>
                        </a:lnSpc>
                        <a:buNone/>
                      </a:pPr>
                      <a:r>
                        <a:rPr lang="en-US" altLang="zh-CN" sz="1400" b="0" i="0" u="none" strike="noStrike" dirty="0">
                          <a:solidFill>
                            <a:schemeClr val="tx1"/>
                          </a:solidFill>
                          <a:effectLst/>
                          <a:latin typeface="等线" panose="02010600030101010101" pitchFamily="2" charset="-122"/>
                          <a:ea typeface="+mn-ea"/>
                        </a:rPr>
                        <a:t>18.7</a:t>
                      </a:r>
                      <a:r>
                        <a:rPr lang="zh-CN" altLang="en-US" sz="1400" b="0" i="0" u="none" strike="noStrike" dirty="0">
                          <a:solidFill>
                            <a:schemeClr val="tx1"/>
                          </a:solidFill>
                          <a:effectLst/>
                          <a:latin typeface="等线" panose="02010600030101010101" pitchFamily="2" charset="-122"/>
                          <a:ea typeface="+mn-ea"/>
                        </a:rPr>
                        <a:t>万辆</a:t>
                      </a:r>
                      <a:endParaRPr lang="en-US" altLang="zh-CN" sz="1400" b="0" i="0" u="none" strike="noStrike" dirty="0">
                        <a:solidFill>
                          <a:schemeClr val="tx1"/>
                        </a:solidFill>
                        <a:effectLst/>
                        <a:latin typeface="等线" panose="02010600030101010101" pitchFamily="2" charset="-122"/>
                        <a:ea typeface="+mn-ea"/>
                      </a:endParaRPr>
                    </a:p>
                  </a:txBody>
                  <a:tcPr marL="4763" marR="4763" marT="4763" marB="0" anchor="b">
                    <a:solidFill>
                      <a:srgbClr val="2596A1"/>
                    </a:solidFill>
                  </a:tcPr>
                </a:tc>
                <a:extLst>
                  <a:ext uri="{0D108BD9-81ED-4DB2-BD59-A6C34878D82A}">
                    <a16:rowId xmlns:a16="http://schemas.microsoft.com/office/drawing/2014/main" val="2568393183"/>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吉尔吉斯斯坦</a:t>
                      </a:r>
                    </a:p>
                  </a:txBody>
                  <a:tcPr marL="4763" marR="4763" marT="4763" marB="0" anchor="b">
                    <a:solidFill>
                      <a:srgbClr val="2596A1"/>
                    </a:solidFill>
                  </a:tcPr>
                </a:tc>
                <a:tc>
                  <a:txBody>
                    <a:bodyPr/>
                    <a:lstStyle/>
                    <a:p>
                      <a:pPr algn="ctr" fontAlgn="b">
                        <a:lnSpc>
                          <a:spcPct val="150000"/>
                        </a:lnSpc>
                        <a:buNone/>
                      </a:pPr>
                      <a:r>
                        <a:rPr lang="en-US" altLang="zh-CN" sz="1400" b="0" i="0" u="none" strike="noStrike" dirty="0">
                          <a:solidFill>
                            <a:schemeClr val="tx1"/>
                          </a:solidFill>
                          <a:effectLst/>
                          <a:latin typeface="等线" panose="02010600030101010101" pitchFamily="2" charset="-122"/>
                          <a:ea typeface="+mn-ea"/>
                        </a:rPr>
                        <a:t>12.8</a:t>
                      </a:r>
                      <a:r>
                        <a:rPr lang="zh-CN" altLang="en-US" sz="1400" b="0" i="0" u="none" strike="noStrike" dirty="0">
                          <a:solidFill>
                            <a:schemeClr val="tx1"/>
                          </a:solidFill>
                          <a:effectLst/>
                          <a:latin typeface="等线" panose="02010600030101010101" pitchFamily="2" charset="-122"/>
                          <a:ea typeface="+mn-ea"/>
                        </a:rPr>
                        <a:t>万辆</a:t>
                      </a:r>
                      <a:endParaRPr lang="en-US" altLang="zh-CN" sz="1400" b="0" i="0" u="none" strike="noStrike" dirty="0">
                        <a:solidFill>
                          <a:schemeClr val="tx1"/>
                        </a:solidFill>
                        <a:effectLst/>
                        <a:latin typeface="等线" panose="02010600030101010101" pitchFamily="2" charset="-122"/>
                        <a:ea typeface="+mn-ea"/>
                      </a:endParaRPr>
                    </a:p>
                  </a:txBody>
                  <a:tcPr marL="4763" marR="4763" marT="4763" marB="0" anchor="b">
                    <a:solidFill>
                      <a:srgbClr val="2596A1"/>
                    </a:solidFill>
                  </a:tcPr>
                </a:tc>
                <a:extLst>
                  <a:ext uri="{0D108BD9-81ED-4DB2-BD59-A6C34878D82A}">
                    <a16:rowId xmlns:a16="http://schemas.microsoft.com/office/drawing/2014/main" val="1231655058"/>
                  </a:ext>
                </a:extLst>
              </a:tr>
            </a:tbl>
          </a:graphicData>
        </a:graphic>
      </p:graphicFrame>
      <p:cxnSp>
        <p:nvCxnSpPr>
          <p:cNvPr id="50" name="直接连接符 49">
            <a:extLst>
              <a:ext uri="{FF2B5EF4-FFF2-40B4-BE49-F238E27FC236}">
                <a16:creationId xmlns:a16="http://schemas.microsoft.com/office/drawing/2014/main" id="{605E3660-707E-1CD9-BDD8-FF9442BADF4A}"/>
              </a:ext>
            </a:extLst>
          </p:cNvPr>
          <p:cNvCxnSpPr>
            <a:cxnSpLocks/>
            <a:stCxn id="43" idx="2"/>
          </p:cNvCxnSpPr>
          <p:nvPr/>
        </p:nvCxnSpPr>
        <p:spPr>
          <a:xfrm flipH="1">
            <a:off x="7189694" y="895959"/>
            <a:ext cx="11777" cy="2366820"/>
          </a:xfrm>
          <a:prstGeom prst="line">
            <a:avLst/>
          </a:prstGeom>
          <a:ln w="952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aphicFrame>
        <p:nvGraphicFramePr>
          <p:cNvPr id="52" name="表格 51">
            <a:extLst>
              <a:ext uri="{FF2B5EF4-FFF2-40B4-BE49-F238E27FC236}">
                <a16:creationId xmlns:a16="http://schemas.microsoft.com/office/drawing/2014/main" id="{0C8CE7A9-5329-42DC-98BF-EDA4B8EE8F0F}"/>
              </a:ext>
            </a:extLst>
          </p:cNvPr>
          <p:cNvGraphicFramePr>
            <a:graphicFrameLocks noGrp="1"/>
          </p:cNvGraphicFramePr>
          <p:nvPr>
            <p:extLst>
              <p:ext uri="{D42A27DB-BD31-4B8C-83A1-F6EECF244321}">
                <p14:modId xmlns:p14="http://schemas.microsoft.com/office/powerpoint/2010/main" val="988107282"/>
              </p:ext>
            </p:extLst>
          </p:nvPr>
        </p:nvGraphicFramePr>
        <p:xfrm>
          <a:off x="8982635" y="410934"/>
          <a:ext cx="1725707" cy="1074676"/>
        </p:xfrm>
        <a:graphic>
          <a:graphicData uri="http://schemas.openxmlformats.org/drawingml/2006/table">
            <a:tbl>
              <a:tblPr>
                <a:tableStyleId>{5C22544A-7EE6-4342-B048-85BDC9FD1C3A}</a:tableStyleId>
              </a:tblPr>
              <a:tblGrid>
                <a:gridCol w="765313">
                  <a:extLst>
                    <a:ext uri="{9D8B030D-6E8A-4147-A177-3AD203B41FA5}">
                      <a16:colId xmlns:a16="http://schemas.microsoft.com/office/drawing/2014/main" val="435582937"/>
                    </a:ext>
                  </a:extLst>
                </a:gridCol>
                <a:gridCol w="960394">
                  <a:extLst>
                    <a:ext uri="{9D8B030D-6E8A-4147-A177-3AD203B41FA5}">
                      <a16:colId xmlns:a16="http://schemas.microsoft.com/office/drawing/2014/main" val="1978655706"/>
                    </a:ext>
                  </a:extLst>
                </a:gridCol>
              </a:tblGrid>
              <a:tr h="176530">
                <a:tc gridSpan="2">
                  <a:txBody>
                    <a:bodyPr/>
                    <a:lstStyle/>
                    <a:p>
                      <a:pPr algn="l" fontAlgn="b">
                        <a:lnSpc>
                          <a:spcPct val="150000"/>
                        </a:lnSpc>
                        <a:buNone/>
                      </a:pPr>
                      <a:r>
                        <a:rPr lang="en-US" altLang="zh-CN" sz="1400" b="1" i="0" u="none" strike="noStrike" dirty="0">
                          <a:solidFill>
                            <a:schemeClr val="tx1"/>
                          </a:solidFill>
                          <a:effectLst/>
                          <a:latin typeface="等线" panose="02010600030101010101" pitchFamily="2" charset="-122"/>
                          <a:ea typeface="等线" panose="02010600030101010101" pitchFamily="2" charset="-122"/>
                        </a:rPr>
                        <a:t>TOP3</a:t>
                      </a:r>
                      <a:endParaRPr lang="zh-CN" altLang="en-US" sz="1400" b="1"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F9B44F"/>
                    </a:solidFill>
                  </a:tcPr>
                </a:tc>
                <a:tc hMerge="1">
                  <a:txBody>
                    <a:bodyPr/>
                    <a:lstStyle/>
                    <a:p>
                      <a:pPr algn="l" fontAlgn="b">
                        <a:lnSpc>
                          <a:spcPct val="150000"/>
                        </a:lnSpc>
                        <a:buNone/>
                      </a:pP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extLst>
                  <a:ext uri="{0D108BD9-81ED-4DB2-BD59-A6C34878D82A}">
                    <a16:rowId xmlns:a16="http://schemas.microsoft.com/office/drawing/2014/main" val="429051884"/>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俄罗斯</a:t>
                      </a:r>
                    </a:p>
                  </a:txBody>
                  <a:tcPr marL="4763" marR="4763" marT="4763" marB="0" anchor="b">
                    <a:solidFill>
                      <a:srgbClr val="F9B44F"/>
                    </a:solidFill>
                  </a:tcPr>
                </a:tc>
                <a:tc>
                  <a:txBody>
                    <a:bodyPr/>
                    <a:lstStyle/>
                    <a:p>
                      <a:pPr algn="ctr" fontAlgn="b">
                        <a:lnSpc>
                          <a:spcPct val="150000"/>
                        </a:lnSpc>
                        <a:buNone/>
                      </a:pPr>
                      <a:r>
                        <a:rPr lang="en-US" altLang="zh-CN" sz="1400" b="0" i="0" u="none" strike="noStrike" dirty="0">
                          <a:solidFill>
                            <a:schemeClr val="tx1"/>
                          </a:solidFill>
                          <a:effectLst/>
                          <a:latin typeface="等线" panose="02010600030101010101" pitchFamily="2" charset="-122"/>
                          <a:ea typeface="+mn-ea"/>
                        </a:rPr>
                        <a:t>55.6</a:t>
                      </a:r>
                      <a:r>
                        <a:rPr lang="zh-CN" altLang="en-US" sz="1400" b="0" i="0" u="none" strike="noStrike" dirty="0">
                          <a:solidFill>
                            <a:schemeClr val="tx1"/>
                          </a:solidFill>
                          <a:effectLst/>
                          <a:latin typeface="等线" panose="02010600030101010101" pitchFamily="2" charset="-122"/>
                          <a:ea typeface="+mn-ea"/>
                        </a:rPr>
                        <a:t>万辆</a:t>
                      </a:r>
                      <a:endParaRPr lang="en-US" altLang="zh-CN" sz="1400" b="0" i="0" u="none" strike="noStrike" dirty="0">
                        <a:solidFill>
                          <a:schemeClr val="tx1"/>
                        </a:solidFill>
                        <a:effectLst/>
                        <a:latin typeface="等线" panose="02010600030101010101" pitchFamily="2" charset="-122"/>
                        <a:ea typeface="+mn-ea"/>
                      </a:endParaRPr>
                    </a:p>
                  </a:txBody>
                  <a:tcPr marL="4763" marR="4763" marT="4763" marB="0" anchor="b">
                    <a:solidFill>
                      <a:srgbClr val="F9B44F"/>
                    </a:solidFill>
                  </a:tcPr>
                </a:tc>
                <a:extLst>
                  <a:ext uri="{0D108BD9-81ED-4DB2-BD59-A6C34878D82A}">
                    <a16:rowId xmlns:a16="http://schemas.microsoft.com/office/drawing/2014/main" val="2568393183"/>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白俄罗斯</a:t>
                      </a:r>
                    </a:p>
                  </a:txBody>
                  <a:tcPr marL="4763" marR="4763" marT="4763" marB="0" anchor="b">
                    <a:solidFill>
                      <a:srgbClr val="F9B44F"/>
                    </a:solidFill>
                  </a:tcPr>
                </a:tc>
                <a:tc>
                  <a:txBody>
                    <a:bodyPr/>
                    <a:lstStyle/>
                    <a:p>
                      <a:pPr algn="ctr" fontAlgn="b">
                        <a:lnSpc>
                          <a:spcPct val="150000"/>
                        </a:lnSpc>
                        <a:buNone/>
                      </a:pPr>
                      <a:r>
                        <a:rPr lang="en-US" altLang="zh-CN" sz="1400" b="0" i="0" u="none" strike="noStrike" dirty="0">
                          <a:solidFill>
                            <a:schemeClr val="tx1"/>
                          </a:solidFill>
                          <a:effectLst/>
                          <a:latin typeface="等线" panose="02010600030101010101" pitchFamily="2" charset="-122"/>
                          <a:ea typeface="+mn-ea"/>
                        </a:rPr>
                        <a:t>11.8</a:t>
                      </a:r>
                      <a:r>
                        <a:rPr lang="zh-CN" altLang="en-US" sz="1400" b="0" i="0" u="none" strike="noStrike" dirty="0">
                          <a:solidFill>
                            <a:schemeClr val="tx1"/>
                          </a:solidFill>
                          <a:effectLst/>
                          <a:latin typeface="等线" panose="02010600030101010101" pitchFamily="2" charset="-122"/>
                          <a:ea typeface="+mn-ea"/>
                        </a:rPr>
                        <a:t>万辆</a:t>
                      </a:r>
                      <a:endParaRPr lang="en-US" altLang="zh-CN" sz="1400" b="0" i="0" u="none" strike="noStrike" dirty="0">
                        <a:solidFill>
                          <a:schemeClr val="tx1"/>
                        </a:solidFill>
                        <a:effectLst/>
                        <a:latin typeface="等线" panose="02010600030101010101" pitchFamily="2" charset="-122"/>
                        <a:ea typeface="+mn-ea"/>
                      </a:endParaRPr>
                    </a:p>
                  </a:txBody>
                  <a:tcPr marL="4763" marR="4763" marT="4763" marB="0" anchor="b">
                    <a:solidFill>
                      <a:srgbClr val="F9B44F"/>
                    </a:solidFill>
                  </a:tcPr>
                </a:tc>
                <a:extLst>
                  <a:ext uri="{0D108BD9-81ED-4DB2-BD59-A6C34878D82A}">
                    <a16:rowId xmlns:a16="http://schemas.microsoft.com/office/drawing/2014/main" val="1231655058"/>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阿塞拜疆</a:t>
                      </a:r>
                    </a:p>
                  </a:txBody>
                  <a:tcPr marL="4763" marR="4763" marT="4763" marB="0" anchor="b">
                    <a:solidFill>
                      <a:srgbClr val="F9B44F"/>
                    </a:solidFill>
                  </a:tcPr>
                </a:tc>
                <a:tc>
                  <a:txBody>
                    <a:bodyPr/>
                    <a:lstStyle/>
                    <a:p>
                      <a:pPr algn="ctr" fontAlgn="b">
                        <a:lnSpc>
                          <a:spcPct val="150000"/>
                        </a:lnSpc>
                        <a:buNone/>
                      </a:pPr>
                      <a:r>
                        <a:rPr lang="en-US" altLang="zh-CN" sz="1400" u="none" strike="noStrike" dirty="0">
                          <a:solidFill>
                            <a:schemeClr val="tx1"/>
                          </a:solidFill>
                          <a:effectLst/>
                        </a:rPr>
                        <a:t>6.5</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F9B44F"/>
                    </a:solidFill>
                  </a:tcPr>
                </a:tc>
                <a:extLst>
                  <a:ext uri="{0D108BD9-81ED-4DB2-BD59-A6C34878D82A}">
                    <a16:rowId xmlns:a16="http://schemas.microsoft.com/office/drawing/2014/main" val="456585228"/>
                  </a:ext>
                </a:extLst>
              </a:tr>
            </a:tbl>
          </a:graphicData>
        </a:graphic>
      </p:graphicFrame>
      <p:cxnSp>
        <p:nvCxnSpPr>
          <p:cNvPr id="53" name="直接连接符 52">
            <a:extLst>
              <a:ext uri="{FF2B5EF4-FFF2-40B4-BE49-F238E27FC236}">
                <a16:creationId xmlns:a16="http://schemas.microsoft.com/office/drawing/2014/main" id="{96A35B2C-0F5E-782D-B330-BBBD6D0C7524}"/>
              </a:ext>
            </a:extLst>
          </p:cNvPr>
          <p:cNvCxnSpPr>
            <a:cxnSpLocks/>
          </p:cNvCxnSpPr>
          <p:nvPr/>
        </p:nvCxnSpPr>
        <p:spPr>
          <a:xfrm>
            <a:off x="9803660" y="1485610"/>
            <a:ext cx="13072" cy="901398"/>
          </a:xfrm>
          <a:prstGeom prst="line">
            <a:avLst/>
          </a:prstGeom>
          <a:ln w="952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aphicFrame>
        <p:nvGraphicFramePr>
          <p:cNvPr id="56" name="表格 55">
            <a:extLst>
              <a:ext uri="{FF2B5EF4-FFF2-40B4-BE49-F238E27FC236}">
                <a16:creationId xmlns:a16="http://schemas.microsoft.com/office/drawing/2014/main" id="{57CF0FDA-F1AC-2EB7-F75E-4BB0C5C3177E}"/>
              </a:ext>
            </a:extLst>
          </p:cNvPr>
          <p:cNvGraphicFramePr>
            <a:graphicFrameLocks noGrp="1"/>
          </p:cNvGraphicFramePr>
          <p:nvPr>
            <p:extLst>
              <p:ext uri="{D42A27DB-BD31-4B8C-83A1-F6EECF244321}">
                <p14:modId xmlns:p14="http://schemas.microsoft.com/office/powerpoint/2010/main" val="1625858136"/>
              </p:ext>
            </p:extLst>
          </p:nvPr>
        </p:nvGraphicFramePr>
        <p:xfrm>
          <a:off x="4243298" y="14314"/>
          <a:ext cx="1594222" cy="1074676"/>
        </p:xfrm>
        <a:graphic>
          <a:graphicData uri="http://schemas.openxmlformats.org/drawingml/2006/table">
            <a:tbl>
              <a:tblPr>
                <a:tableStyleId>{5C22544A-7EE6-4342-B048-85BDC9FD1C3A}</a:tableStyleId>
              </a:tblPr>
              <a:tblGrid>
                <a:gridCol w="707003">
                  <a:extLst>
                    <a:ext uri="{9D8B030D-6E8A-4147-A177-3AD203B41FA5}">
                      <a16:colId xmlns:a16="http://schemas.microsoft.com/office/drawing/2014/main" val="435582937"/>
                    </a:ext>
                  </a:extLst>
                </a:gridCol>
                <a:gridCol w="887219">
                  <a:extLst>
                    <a:ext uri="{9D8B030D-6E8A-4147-A177-3AD203B41FA5}">
                      <a16:colId xmlns:a16="http://schemas.microsoft.com/office/drawing/2014/main" val="1978655706"/>
                    </a:ext>
                  </a:extLst>
                </a:gridCol>
              </a:tblGrid>
              <a:tr h="176530">
                <a:tc gridSpan="2">
                  <a:txBody>
                    <a:bodyPr/>
                    <a:lstStyle/>
                    <a:p>
                      <a:pPr algn="l" fontAlgn="b">
                        <a:lnSpc>
                          <a:spcPct val="150000"/>
                        </a:lnSpc>
                        <a:buNone/>
                      </a:pPr>
                      <a:r>
                        <a:rPr lang="zh-CN" altLang="en-US" sz="1400" b="1" i="0" u="none" strike="noStrike" dirty="0">
                          <a:solidFill>
                            <a:schemeClr val="tx1"/>
                          </a:solidFill>
                          <a:effectLst/>
                          <a:latin typeface="等线" panose="02010600030101010101" pitchFamily="2" charset="-122"/>
                          <a:ea typeface="等线" panose="02010600030101010101" pitchFamily="2" charset="-122"/>
                        </a:rPr>
                        <a:t>北欧</a:t>
                      </a:r>
                      <a:r>
                        <a:rPr lang="en-US" altLang="zh-CN" sz="1400" b="1" i="0" u="none" strike="noStrike" dirty="0">
                          <a:solidFill>
                            <a:schemeClr val="tx1"/>
                          </a:solidFill>
                          <a:effectLst/>
                          <a:latin typeface="等线" panose="02010600030101010101" pitchFamily="2" charset="-122"/>
                          <a:ea typeface="等线" panose="02010600030101010101" pitchFamily="2" charset="-122"/>
                        </a:rPr>
                        <a:t>TOP3</a:t>
                      </a:r>
                      <a:endParaRPr lang="zh-CN" altLang="en-US" sz="1400" b="1"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7A73C8"/>
                    </a:solidFill>
                  </a:tcPr>
                </a:tc>
                <a:tc hMerge="1">
                  <a:txBody>
                    <a:bodyPr/>
                    <a:lstStyle/>
                    <a:p>
                      <a:pPr algn="l" fontAlgn="b">
                        <a:lnSpc>
                          <a:spcPct val="150000"/>
                        </a:lnSpc>
                        <a:buNone/>
                      </a:pP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extLst>
                  <a:ext uri="{0D108BD9-81ED-4DB2-BD59-A6C34878D82A}">
                    <a16:rowId xmlns:a16="http://schemas.microsoft.com/office/drawing/2014/main" val="429051884"/>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挪威</a:t>
                      </a:r>
                    </a:p>
                  </a:txBody>
                  <a:tcPr marL="4763" marR="4763" marT="4763" marB="0" anchor="b">
                    <a:solidFill>
                      <a:srgbClr val="7A73C8"/>
                    </a:solidFill>
                  </a:tcPr>
                </a:tc>
                <a:tc>
                  <a:txBody>
                    <a:bodyPr/>
                    <a:lstStyle/>
                    <a:p>
                      <a:pPr algn="ctr" fontAlgn="b">
                        <a:lnSpc>
                          <a:spcPct val="150000"/>
                        </a:lnSpc>
                        <a:buNone/>
                      </a:pPr>
                      <a:r>
                        <a:rPr lang="en-US" altLang="zh-CN" sz="1400" b="0" i="0" u="none" strike="noStrike" dirty="0">
                          <a:solidFill>
                            <a:schemeClr val="tx1"/>
                          </a:solidFill>
                          <a:effectLst/>
                          <a:latin typeface="等线" panose="02010600030101010101" pitchFamily="2" charset="-122"/>
                          <a:ea typeface="+mn-ea"/>
                        </a:rPr>
                        <a:t>1.5</a:t>
                      </a:r>
                      <a:r>
                        <a:rPr lang="zh-CN" altLang="en-US" sz="1400" b="0" i="0" u="none" strike="noStrike" dirty="0">
                          <a:solidFill>
                            <a:schemeClr val="tx1"/>
                          </a:solidFill>
                          <a:effectLst/>
                          <a:latin typeface="等线" panose="02010600030101010101" pitchFamily="2" charset="-122"/>
                          <a:ea typeface="+mn-ea"/>
                        </a:rPr>
                        <a:t>万辆</a:t>
                      </a:r>
                      <a:endParaRPr lang="en-US" altLang="zh-CN" sz="1400" b="0" i="0" u="none" strike="noStrike" dirty="0">
                        <a:solidFill>
                          <a:schemeClr val="tx1"/>
                        </a:solidFill>
                        <a:effectLst/>
                        <a:latin typeface="等线" panose="02010600030101010101" pitchFamily="2" charset="-122"/>
                        <a:ea typeface="+mn-ea"/>
                      </a:endParaRPr>
                    </a:p>
                  </a:txBody>
                  <a:tcPr marL="4763" marR="4763" marT="4763" marB="0" anchor="b">
                    <a:solidFill>
                      <a:srgbClr val="7A73C8"/>
                    </a:solidFill>
                  </a:tcPr>
                </a:tc>
                <a:extLst>
                  <a:ext uri="{0D108BD9-81ED-4DB2-BD59-A6C34878D82A}">
                    <a16:rowId xmlns:a16="http://schemas.microsoft.com/office/drawing/2014/main" val="2568393183"/>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瑞典</a:t>
                      </a:r>
                    </a:p>
                  </a:txBody>
                  <a:tcPr marL="4763" marR="4763" marT="4763" marB="0" anchor="b">
                    <a:solidFill>
                      <a:srgbClr val="7A73C8"/>
                    </a:solidFill>
                  </a:tcPr>
                </a:tc>
                <a:tc>
                  <a:txBody>
                    <a:bodyPr/>
                    <a:lstStyle/>
                    <a:p>
                      <a:pPr algn="ctr" fontAlgn="b">
                        <a:lnSpc>
                          <a:spcPct val="150000"/>
                        </a:lnSpc>
                        <a:buNone/>
                      </a:pPr>
                      <a:r>
                        <a:rPr lang="en-US" altLang="zh-CN" sz="1400" b="0" i="0" u="none" strike="noStrike" dirty="0">
                          <a:solidFill>
                            <a:schemeClr val="tx1"/>
                          </a:solidFill>
                          <a:effectLst/>
                          <a:latin typeface="等线" panose="02010600030101010101" pitchFamily="2" charset="-122"/>
                          <a:ea typeface="+mn-ea"/>
                        </a:rPr>
                        <a:t>0.8</a:t>
                      </a:r>
                      <a:r>
                        <a:rPr lang="zh-CN" altLang="en-US" sz="1400" b="0" i="0" u="none" strike="noStrike" dirty="0">
                          <a:solidFill>
                            <a:schemeClr val="tx1"/>
                          </a:solidFill>
                          <a:effectLst/>
                          <a:latin typeface="等线" panose="02010600030101010101" pitchFamily="2" charset="-122"/>
                          <a:ea typeface="+mn-ea"/>
                        </a:rPr>
                        <a:t>万辆</a:t>
                      </a:r>
                      <a:endParaRPr lang="en-US" altLang="zh-CN" sz="1400" b="0" i="0" u="none" strike="noStrike" dirty="0">
                        <a:solidFill>
                          <a:schemeClr val="tx1"/>
                        </a:solidFill>
                        <a:effectLst/>
                        <a:latin typeface="等线" panose="02010600030101010101" pitchFamily="2" charset="-122"/>
                        <a:ea typeface="+mn-ea"/>
                      </a:endParaRPr>
                    </a:p>
                  </a:txBody>
                  <a:tcPr marL="4763" marR="4763" marT="4763" marB="0" anchor="b">
                    <a:solidFill>
                      <a:srgbClr val="7A73C8"/>
                    </a:solidFill>
                  </a:tcPr>
                </a:tc>
                <a:extLst>
                  <a:ext uri="{0D108BD9-81ED-4DB2-BD59-A6C34878D82A}">
                    <a16:rowId xmlns:a16="http://schemas.microsoft.com/office/drawing/2014/main" val="1231655058"/>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丹麦</a:t>
                      </a:r>
                    </a:p>
                  </a:txBody>
                  <a:tcPr marL="4763" marR="4763" marT="4763" marB="0" anchor="b">
                    <a:solidFill>
                      <a:srgbClr val="7A73C8"/>
                    </a:solidFill>
                  </a:tcPr>
                </a:tc>
                <a:tc>
                  <a:txBody>
                    <a:bodyPr/>
                    <a:lstStyle/>
                    <a:p>
                      <a:pPr algn="ctr" fontAlgn="b">
                        <a:lnSpc>
                          <a:spcPct val="150000"/>
                        </a:lnSpc>
                        <a:buNone/>
                      </a:pPr>
                      <a:r>
                        <a:rPr lang="en-US" altLang="zh-CN" sz="1400" u="none" strike="noStrike" dirty="0">
                          <a:solidFill>
                            <a:schemeClr val="tx1"/>
                          </a:solidFill>
                          <a:effectLst/>
                        </a:rPr>
                        <a:t>0.6</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7A73C8"/>
                    </a:solidFill>
                  </a:tcPr>
                </a:tc>
                <a:extLst>
                  <a:ext uri="{0D108BD9-81ED-4DB2-BD59-A6C34878D82A}">
                    <a16:rowId xmlns:a16="http://schemas.microsoft.com/office/drawing/2014/main" val="456585228"/>
                  </a:ext>
                </a:extLst>
              </a:tr>
            </a:tbl>
          </a:graphicData>
        </a:graphic>
      </p:graphicFrame>
      <p:graphicFrame>
        <p:nvGraphicFramePr>
          <p:cNvPr id="62" name="表格 61">
            <a:extLst>
              <a:ext uri="{FF2B5EF4-FFF2-40B4-BE49-F238E27FC236}">
                <a16:creationId xmlns:a16="http://schemas.microsoft.com/office/drawing/2014/main" id="{827259E1-C243-82FF-D136-A856B38CF8E8}"/>
              </a:ext>
            </a:extLst>
          </p:cNvPr>
          <p:cNvGraphicFramePr>
            <a:graphicFrameLocks noGrp="1"/>
          </p:cNvGraphicFramePr>
          <p:nvPr>
            <p:extLst>
              <p:ext uri="{D42A27DB-BD31-4B8C-83A1-F6EECF244321}">
                <p14:modId xmlns:p14="http://schemas.microsoft.com/office/powerpoint/2010/main" val="3080248358"/>
              </p:ext>
            </p:extLst>
          </p:nvPr>
        </p:nvGraphicFramePr>
        <p:xfrm>
          <a:off x="6550211" y="5680800"/>
          <a:ext cx="1725707" cy="1074676"/>
        </p:xfrm>
        <a:graphic>
          <a:graphicData uri="http://schemas.openxmlformats.org/drawingml/2006/table">
            <a:tbl>
              <a:tblPr>
                <a:tableStyleId>{5C22544A-7EE6-4342-B048-85BDC9FD1C3A}</a:tableStyleId>
              </a:tblPr>
              <a:tblGrid>
                <a:gridCol w="765313">
                  <a:extLst>
                    <a:ext uri="{9D8B030D-6E8A-4147-A177-3AD203B41FA5}">
                      <a16:colId xmlns:a16="http://schemas.microsoft.com/office/drawing/2014/main" val="435582937"/>
                    </a:ext>
                  </a:extLst>
                </a:gridCol>
                <a:gridCol w="960394">
                  <a:extLst>
                    <a:ext uri="{9D8B030D-6E8A-4147-A177-3AD203B41FA5}">
                      <a16:colId xmlns:a16="http://schemas.microsoft.com/office/drawing/2014/main" val="1978655706"/>
                    </a:ext>
                  </a:extLst>
                </a:gridCol>
              </a:tblGrid>
              <a:tr h="176530">
                <a:tc gridSpan="2">
                  <a:txBody>
                    <a:bodyPr/>
                    <a:lstStyle/>
                    <a:p>
                      <a:pPr algn="l" fontAlgn="b">
                        <a:lnSpc>
                          <a:spcPct val="150000"/>
                        </a:lnSpc>
                        <a:buNone/>
                      </a:pPr>
                      <a:r>
                        <a:rPr lang="en-US" altLang="zh-CN" sz="1400" b="1" i="0" u="none" strike="noStrike" dirty="0">
                          <a:solidFill>
                            <a:schemeClr val="tx1"/>
                          </a:solidFill>
                          <a:effectLst/>
                          <a:latin typeface="等线" panose="02010600030101010101" pitchFamily="2" charset="-122"/>
                          <a:ea typeface="等线" panose="02010600030101010101" pitchFamily="2" charset="-122"/>
                        </a:rPr>
                        <a:t>TOP3</a:t>
                      </a:r>
                      <a:endParaRPr lang="zh-CN" altLang="en-US" sz="1400" b="1"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E67E8D"/>
                    </a:solidFill>
                  </a:tcPr>
                </a:tc>
                <a:tc hMerge="1">
                  <a:txBody>
                    <a:bodyPr/>
                    <a:lstStyle/>
                    <a:p>
                      <a:pPr algn="l" fontAlgn="b">
                        <a:lnSpc>
                          <a:spcPct val="150000"/>
                        </a:lnSpc>
                        <a:buNone/>
                      </a:pP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extLst>
                  <a:ext uri="{0D108BD9-81ED-4DB2-BD59-A6C34878D82A}">
                    <a16:rowId xmlns:a16="http://schemas.microsoft.com/office/drawing/2014/main" val="429051884"/>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印度</a:t>
                      </a:r>
                    </a:p>
                  </a:txBody>
                  <a:tcPr marL="4763" marR="4763" marT="4763" marB="0" anchor="b">
                    <a:solidFill>
                      <a:srgbClr val="E67E8D"/>
                    </a:solidFill>
                  </a:tcPr>
                </a:tc>
                <a:tc>
                  <a:txBody>
                    <a:bodyPr/>
                    <a:lstStyle/>
                    <a:p>
                      <a:pPr algn="ctr" fontAlgn="b">
                        <a:lnSpc>
                          <a:spcPct val="150000"/>
                        </a:lnSpc>
                        <a:buNone/>
                      </a:pPr>
                      <a:r>
                        <a:rPr lang="en-US" altLang="zh-CN" sz="1400" b="0" i="0" u="none" strike="noStrike" dirty="0">
                          <a:solidFill>
                            <a:schemeClr val="tx1"/>
                          </a:solidFill>
                          <a:effectLst/>
                          <a:latin typeface="等线" panose="02010600030101010101" pitchFamily="2" charset="-122"/>
                          <a:ea typeface="+mn-ea"/>
                        </a:rPr>
                        <a:t>10.3</a:t>
                      </a:r>
                      <a:r>
                        <a:rPr lang="zh-CN" altLang="en-US" sz="1400" b="0" i="0" u="none" strike="noStrike" dirty="0">
                          <a:solidFill>
                            <a:schemeClr val="tx1"/>
                          </a:solidFill>
                          <a:effectLst/>
                          <a:latin typeface="等线" panose="02010600030101010101" pitchFamily="2" charset="-122"/>
                          <a:ea typeface="+mn-ea"/>
                        </a:rPr>
                        <a:t>万辆</a:t>
                      </a:r>
                      <a:endParaRPr lang="en-US" altLang="zh-CN" sz="1400" b="0" i="0" u="none" strike="noStrike" dirty="0">
                        <a:solidFill>
                          <a:schemeClr val="tx1"/>
                        </a:solidFill>
                        <a:effectLst/>
                        <a:latin typeface="等线" panose="02010600030101010101" pitchFamily="2" charset="-122"/>
                        <a:ea typeface="+mn-ea"/>
                      </a:endParaRPr>
                    </a:p>
                  </a:txBody>
                  <a:tcPr marL="4763" marR="4763" marT="4763" marB="0" anchor="b">
                    <a:solidFill>
                      <a:srgbClr val="E67E8D"/>
                    </a:solidFill>
                  </a:tcPr>
                </a:tc>
                <a:extLst>
                  <a:ext uri="{0D108BD9-81ED-4DB2-BD59-A6C34878D82A}">
                    <a16:rowId xmlns:a16="http://schemas.microsoft.com/office/drawing/2014/main" val="2568393183"/>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巴基斯坦</a:t>
                      </a:r>
                    </a:p>
                  </a:txBody>
                  <a:tcPr marL="4763" marR="4763" marT="4763" marB="0" anchor="b">
                    <a:solidFill>
                      <a:srgbClr val="E67E8D"/>
                    </a:solidFill>
                  </a:tcPr>
                </a:tc>
                <a:tc>
                  <a:txBody>
                    <a:bodyPr/>
                    <a:lstStyle/>
                    <a:p>
                      <a:pPr algn="ctr" fontAlgn="b">
                        <a:lnSpc>
                          <a:spcPct val="150000"/>
                        </a:lnSpc>
                        <a:buNone/>
                      </a:pPr>
                      <a:r>
                        <a:rPr lang="en-US" altLang="zh-CN" sz="1400" b="0" i="0" u="none" strike="noStrike" dirty="0">
                          <a:solidFill>
                            <a:schemeClr val="tx1"/>
                          </a:solidFill>
                          <a:effectLst/>
                          <a:latin typeface="等线" panose="02010600030101010101" pitchFamily="2" charset="-122"/>
                          <a:ea typeface="+mn-ea"/>
                        </a:rPr>
                        <a:t>4.5</a:t>
                      </a:r>
                      <a:r>
                        <a:rPr lang="zh-CN" altLang="en-US" sz="1400" b="0" i="0" u="none" strike="noStrike" dirty="0">
                          <a:solidFill>
                            <a:schemeClr val="tx1"/>
                          </a:solidFill>
                          <a:effectLst/>
                          <a:latin typeface="等线" panose="02010600030101010101" pitchFamily="2" charset="-122"/>
                          <a:ea typeface="+mn-ea"/>
                        </a:rPr>
                        <a:t>万辆</a:t>
                      </a:r>
                      <a:endParaRPr lang="en-US" altLang="zh-CN" sz="1400" b="0" i="0" u="none" strike="noStrike" dirty="0">
                        <a:solidFill>
                          <a:schemeClr val="tx1"/>
                        </a:solidFill>
                        <a:effectLst/>
                        <a:latin typeface="等线" panose="02010600030101010101" pitchFamily="2" charset="-122"/>
                        <a:ea typeface="+mn-ea"/>
                      </a:endParaRPr>
                    </a:p>
                  </a:txBody>
                  <a:tcPr marL="4763" marR="4763" marT="4763" marB="0" anchor="b">
                    <a:solidFill>
                      <a:srgbClr val="E67E8D"/>
                    </a:solidFill>
                  </a:tcPr>
                </a:tc>
                <a:extLst>
                  <a:ext uri="{0D108BD9-81ED-4DB2-BD59-A6C34878D82A}">
                    <a16:rowId xmlns:a16="http://schemas.microsoft.com/office/drawing/2014/main" val="1231655058"/>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孟加拉国</a:t>
                      </a:r>
                    </a:p>
                  </a:txBody>
                  <a:tcPr marL="4763" marR="4763" marT="4763" marB="0" anchor="b">
                    <a:solidFill>
                      <a:srgbClr val="E67E8D"/>
                    </a:solidFill>
                  </a:tcPr>
                </a:tc>
                <a:tc>
                  <a:txBody>
                    <a:bodyPr/>
                    <a:lstStyle/>
                    <a:p>
                      <a:pPr algn="ctr" fontAlgn="b">
                        <a:lnSpc>
                          <a:spcPct val="150000"/>
                        </a:lnSpc>
                        <a:buNone/>
                      </a:pPr>
                      <a:r>
                        <a:rPr lang="en-US" altLang="zh-CN" sz="1400" u="none" strike="noStrike" dirty="0">
                          <a:solidFill>
                            <a:schemeClr val="tx1"/>
                          </a:solidFill>
                          <a:effectLst/>
                        </a:rPr>
                        <a:t>4.0</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E67E8D"/>
                    </a:solidFill>
                  </a:tcPr>
                </a:tc>
                <a:extLst>
                  <a:ext uri="{0D108BD9-81ED-4DB2-BD59-A6C34878D82A}">
                    <a16:rowId xmlns:a16="http://schemas.microsoft.com/office/drawing/2014/main" val="456585228"/>
                  </a:ext>
                </a:extLst>
              </a:tr>
            </a:tbl>
          </a:graphicData>
        </a:graphic>
      </p:graphicFrame>
      <p:cxnSp>
        <p:nvCxnSpPr>
          <p:cNvPr id="63" name="直接连接符 62">
            <a:extLst>
              <a:ext uri="{FF2B5EF4-FFF2-40B4-BE49-F238E27FC236}">
                <a16:creationId xmlns:a16="http://schemas.microsoft.com/office/drawing/2014/main" id="{CC76BD5B-B63F-3CA9-C48E-1B392C456648}"/>
              </a:ext>
            </a:extLst>
          </p:cNvPr>
          <p:cNvCxnSpPr>
            <a:cxnSpLocks/>
          </p:cNvCxnSpPr>
          <p:nvPr/>
        </p:nvCxnSpPr>
        <p:spPr>
          <a:xfrm>
            <a:off x="7359081" y="4140060"/>
            <a:ext cx="0" cy="1540740"/>
          </a:xfrm>
          <a:prstGeom prst="line">
            <a:avLst/>
          </a:prstGeom>
          <a:ln w="952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67" name="直接连接符 66">
            <a:extLst>
              <a:ext uri="{FF2B5EF4-FFF2-40B4-BE49-F238E27FC236}">
                <a16:creationId xmlns:a16="http://schemas.microsoft.com/office/drawing/2014/main" id="{E72D6761-F1A7-27EA-63F3-AD2F87F5EAE9}"/>
              </a:ext>
            </a:extLst>
          </p:cNvPr>
          <p:cNvCxnSpPr>
            <a:cxnSpLocks/>
          </p:cNvCxnSpPr>
          <p:nvPr/>
        </p:nvCxnSpPr>
        <p:spPr>
          <a:xfrm>
            <a:off x="1946286" y="4198059"/>
            <a:ext cx="3569996" cy="0"/>
          </a:xfrm>
          <a:prstGeom prst="line">
            <a:avLst/>
          </a:prstGeom>
          <a:ln w="952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aphicFrame>
        <p:nvGraphicFramePr>
          <p:cNvPr id="70" name="表格 69">
            <a:extLst>
              <a:ext uri="{FF2B5EF4-FFF2-40B4-BE49-F238E27FC236}">
                <a16:creationId xmlns:a16="http://schemas.microsoft.com/office/drawing/2014/main" id="{3F8C882D-405E-9164-2E26-AF820F5D6355}"/>
              </a:ext>
            </a:extLst>
          </p:cNvPr>
          <p:cNvGraphicFramePr>
            <a:graphicFrameLocks noGrp="1"/>
          </p:cNvGraphicFramePr>
          <p:nvPr>
            <p:extLst>
              <p:ext uri="{D42A27DB-BD31-4B8C-83A1-F6EECF244321}">
                <p14:modId xmlns:p14="http://schemas.microsoft.com/office/powerpoint/2010/main" val="3877238944"/>
              </p:ext>
            </p:extLst>
          </p:nvPr>
        </p:nvGraphicFramePr>
        <p:xfrm>
          <a:off x="3122428" y="2891662"/>
          <a:ext cx="1725707" cy="1074676"/>
        </p:xfrm>
        <a:graphic>
          <a:graphicData uri="http://schemas.openxmlformats.org/drawingml/2006/table">
            <a:tbl>
              <a:tblPr>
                <a:tableStyleId>{5C22544A-7EE6-4342-B048-85BDC9FD1C3A}</a:tableStyleId>
              </a:tblPr>
              <a:tblGrid>
                <a:gridCol w="765313">
                  <a:extLst>
                    <a:ext uri="{9D8B030D-6E8A-4147-A177-3AD203B41FA5}">
                      <a16:colId xmlns:a16="http://schemas.microsoft.com/office/drawing/2014/main" val="435582937"/>
                    </a:ext>
                  </a:extLst>
                </a:gridCol>
                <a:gridCol w="960394">
                  <a:extLst>
                    <a:ext uri="{9D8B030D-6E8A-4147-A177-3AD203B41FA5}">
                      <a16:colId xmlns:a16="http://schemas.microsoft.com/office/drawing/2014/main" val="1978655706"/>
                    </a:ext>
                  </a:extLst>
                </a:gridCol>
              </a:tblGrid>
              <a:tr h="176530">
                <a:tc gridSpan="2">
                  <a:txBody>
                    <a:bodyPr/>
                    <a:lstStyle/>
                    <a:p>
                      <a:pPr algn="l" fontAlgn="b">
                        <a:lnSpc>
                          <a:spcPct val="150000"/>
                        </a:lnSpc>
                        <a:buNone/>
                      </a:pPr>
                      <a:r>
                        <a:rPr lang="en-US" altLang="zh-CN" sz="1400" b="1" i="0" u="none" strike="noStrike" dirty="0">
                          <a:solidFill>
                            <a:schemeClr val="tx1"/>
                          </a:solidFill>
                          <a:effectLst/>
                          <a:latin typeface="等线" panose="02010600030101010101" pitchFamily="2" charset="-122"/>
                          <a:ea typeface="等线" panose="02010600030101010101" pitchFamily="2" charset="-122"/>
                        </a:rPr>
                        <a:t>TOP3</a:t>
                      </a:r>
                      <a:endParaRPr lang="zh-CN" altLang="en-US" sz="1400" b="1"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C7CC3C"/>
                    </a:solidFill>
                  </a:tcPr>
                </a:tc>
                <a:tc hMerge="1">
                  <a:txBody>
                    <a:bodyPr/>
                    <a:lstStyle/>
                    <a:p>
                      <a:pPr algn="l" fontAlgn="b">
                        <a:lnSpc>
                          <a:spcPct val="150000"/>
                        </a:lnSpc>
                        <a:buNone/>
                      </a:pP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extLst>
                  <a:ext uri="{0D108BD9-81ED-4DB2-BD59-A6C34878D82A}">
                    <a16:rowId xmlns:a16="http://schemas.microsoft.com/office/drawing/2014/main" val="429051884"/>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意大利</a:t>
                      </a:r>
                    </a:p>
                  </a:txBody>
                  <a:tcPr marL="4763" marR="4763" marT="4763" marB="0" anchor="b">
                    <a:solidFill>
                      <a:srgbClr val="C7CC3C"/>
                    </a:solidFill>
                  </a:tcPr>
                </a:tc>
                <a:tc>
                  <a:txBody>
                    <a:bodyPr/>
                    <a:lstStyle/>
                    <a:p>
                      <a:pPr algn="ctr" fontAlgn="b">
                        <a:lnSpc>
                          <a:spcPct val="150000"/>
                        </a:lnSpc>
                        <a:buNone/>
                      </a:pPr>
                      <a:r>
                        <a:rPr lang="en-US" altLang="zh-CN" sz="1400" b="0" i="0" u="none" strike="noStrike" dirty="0">
                          <a:solidFill>
                            <a:schemeClr val="tx1"/>
                          </a:solidFill>
                          <a:effectLst/>
                          <a:latin typeface="等线" panose="02010600030101010101" pitchFamily="2" charset="-122"/>
                          <a:ea typeface="+mn-ea"/>
                        </a:rPr>
                        <a:t>15.6</a:t>
                      </a:r>
                      <a:r>
                        <a:rPr lang="zh-CN" altLang="en-US" sz="1400" b="0" i="0" u="none" strike="noStrike" dirty="0">
                          <a:solidFill>
                            <a:schemeClr val="tx1"/>
                          </a:solidFill>
                          <a:effectLst/>
                          <a:latin typeface="等线" panose="02010600030101010101" pitchFamily="2" charset="-122"/>
                          <a:ea typeface="+mn-ea"/>
                        </a:rPr>
                        <a:t>万辆</a:t>
                      </a:r>
                      <a:endParaRPr lang="en-US" altLang="zh-CN" sz="1400" b="0" i="0" u="none" strike="noStrike" dirty="0">
                        <a:solidFill>
                          <a:schemeClr val="tx1"/>
                        </a:solidFill>
                        <a:effectLst/>
                        <a:latin typeface="等线" panose="02010600030101010101" pitchFamily="2" charset="-122"/>
                        <a:ea typeface="+mn-ea"/>
                      </a:endParaRPr>
                    </a:p>
                  </a:txBody>
                  <a:tcPr marL="4763" marR="4763" marT="4763" marB="0" anchor="b">
                    <a:solidFill>
                      <a:srgbClr val="C7CC3C"/>
                    </a:solidFill>
                  </a:tcPr>
                </a:tc>
                <a:extLst>
                  <a:ext uri="{0D108BD9-81ED-4DB2-BD59-A6C34878D82A}">
                    <a16:rowId xmlns:a16="http://schemas.microsoft.com/office/drawing/2014/main" val="2568393183"/>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西班牙</a:t>
                      </a:r>
                    </a:p>
                  </a:txBody>
                  <a:tcPr marL="4763" marR="4763" marT="4763" marB="0" anchor="b">
                    <a:solidFill>
                      <a:srgbClr val="C7CC3C"/>
                    </a:solidFill>
                  </a:tcPr>
                </a:tc>
                <a:tc>
                  <a:txBody>
                    <a:bodyPr/>
                    <a:lstStyle/>
                    <a:p>
                      <a:pPr algn="ctr" fontAlgn="b">
                        <a:lnSpc>
                          <a:spcPct val="150000"/>
                        </a:lnSpc>
                        <a:buNone/>
                      </a:pPr>
                      <a:r>
                        <a:rPr lang="en-US" altLang="zh-CN" sz="1400" b="0" i="0" u="none" strike="noStrike" dirty="0">
                          <a:solidFill>
                            <a:schemeClr val="tx1"/>
                          </a:solidFill>
                          <a:effectLst/>
                          <a:latin typeface="等线" panose="02010600030101010101" pitchFamily="2" charset="-122"/>
                          <a:ea typeface="+mn-ea"/>
                        </a:rPr>
                        <a:t>15.3</a:t>
                      </a:r>
                      <a:r>
                        <a:rPr lang="zh-CN" altLang="en-US" sz="1400" b="0" i="0" u="none" strike="noStrike" dirty="0">
                          <a:solidFill>
                            <a:schemeClr val="tx1"/>
                          </a:solidFill>
                          <a:effectLst/>
                          <a:latin typeface="等线" panose="02010600030101010101" pitchFamily="2" charset="-122"/>
                          <a:ea typeface="+mn-ea"/>
                        </a:rPr>
                        <a:t>万辆</a:t>
                      </a:r>
                      <a:endParaRPr lang="en-US" altLang="zh-CN" sz="1400" b="0" i="0" u="none" strike="noStrike" dirty="0">
                        <a:solidFill>
                          <a:schemeClr val="tx1"/>
                        </a:solidFill>
                        <a:effectLst/>
                        <a:latin typeface="等线" panose="02010600030101010101" pitchFamily="2" charset="-122"/>
                        <a:ea typeface="+mn-ea"/>
                      </a:endParaRPr>
                    </a:p>
                  </a:txBody>
                  <a:tcPr marL="4763" marR="4763" marT="4763" marB="0" anchor="b">
                    <a:solidFill>
                      <a:srgbClr val="C7CC3C"/>
                    </a:solidFill>
                  </a:tcPr>
                </a:tc>
                <a:extLst>
                  <a:ext uri="{0D108BD9-81ED-4DB2-BD59-A6C34878D82A}">
                    <a16:rowId xmlns:a16="http://schemas.microsoft.com/office/drawing/2014/main" val="1231655058"/>
                  </a:ext>
                </a:extLst>
              </a:tr>
              <a:tr h="176530">
                <a:tc>
                  <a:txBody>
                    <a:bodyPr/>
                    <a:lstStyle/>
                    <a:p>
                      <a:pPr algn="ctr" fontAlgn="b">
                        <a:buNone/>
                      </a:pPr>
                      <a:r>
                        <a:rPr lang="zh-CN" altLang="en-US" sz="1400" b="0" i="0" u="none" strike="noStrike" dirty="0">
                          <a:solidFill>
                            <a:srgbClr val="000000"/>
                          </a:solidFill>
                          <a:effectLst/>
                          <a:latin typeface="等线" panose="02010600030101010101" pitchFamily="2" charset="-122"/>
                          <a:ea typeface="等线" panose="02010600030101010101" pitchFamily="2" charset="-122"/>
                        </a:rPr>
                        <a:t>希腊</a:t>
                      </a:r>
                    </a:p>
                  </a:txBody>
                  <a:tcPr marL="4763" marR="4763" marT="4763" marB="0" anchor="b">
                    <a:solidFill>
                      <a:srgbClr val="C7CC3C"/>
                    </a:solidFill>
                  </a:tcPr>
                </a:tc>
                <a:tc>
                  <a:txBody>
                    <a:bodyPr/>
                    <a:lstStyle/>
                    <a:p>
                      <a:pPr algn="ctr" fontAlgn="b">
                        <a:lnSpc>
                          <a:spcPct val="150000"/>
                        </a:lnSpc>
                        <a:buNone/>
                      </a:pPr>
                      <a:r>
                        <a:rPr lang="en-US" altLang="zh-CN" sz="1400" u="none" strike="noStrike" dirty="0">
                          <a:solidFill>
                            <a:schemeClr val="tx1"/>
                          </a:solidFill>
                          <a:effectLst/>
                        </a:rPr>
                        <a:t>0.9</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C7CC3C"/>
                    </a:solidFill>
                  </a:tcPr>
                </a:tc>
                <a:extLst>
                  <a:ext uri="{0D108BD9-81ED-4DB2-BD59-A6C34878D82A}">
                    <a16:rowId xmlns:a16="http://schemas.microsoft.com/office/drawing/2014/main" val="456585228"/>
                  </a:ext>
                </a:extLst>
              </a:tr>
            </a:tbl>
          </a:graphicData>
        </a:graphic>
      </p:graphicFrame>
      <p:cxnSp>
        <p:nvCxnSpPr>
          <p:cNvPr id="71" name="直接连接符 70">
            <a:extLst>
              <a:ext uri="{FF2B5EF4-FFF2-40B4-BE49-F238E27FC236}">
                <a16:creationId xmlns:a16="http://schemas.microsoft.com/office/drawing/2014/main" id="{341F321D-C4A0-4803-3ED3-5E5386FF3D15}"/>
              </a:ext>
            </a:extLst>
          </p:cNvPr>
          <p:cNvCxnSpPr>
            <a:cxnSpLocks/>
          </p:cNvCxnSpPr>
          <p:nvPr/>
        </p:nvCxnSpPr>
        <p:spPr>
          <a:xfrm>
            <a:off x="4848135" y="3618640"/>
            <a:ext cx="285653" cy="0"/>
          </a:xfrm>
          <a:prstGeom prst="line">
            <a:avLst/>
          </a:prstGeom>
          <a:ln w="952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aphicFrame>
        <p:nvGraphicFramePr>
          <p:cNvPr id="73" name="表格 72">
            <a:extLst>
              <a:ext uri="{FF2B5EF4-FFF2-40B4-BE49-F238E27FC236}">
                <a16:creationId xmlns:a16="http://schemas.microsoft.com/office/drawing/2014/main" id="{E6EDF96D-3A91-9AC8-93FE-F29C68B7B6F8}"/>
              </a:ext>
            </a:extLst>
          </p:cNvPr>
          <p:cNvGraphicFramePr>
            <a:graphicFrameLocks noGrp="1"/>
          </p:cNvGraphicFramePr>
          <p:nvPr>
            <p:extLst>
              <p:ext uri="{D42A27DB-BD31-4B8C-83A1-F6EECF244321}">
                <p14:modId xmlns:p14="http://schemas.microsoft.com/office/powerpoint/2010/main" val="1035558220"/>
              </p:ext>
            </p:extLst>
          </p:nvPr>
        </p:nvGraphicFramePr>
        <p:xfrm>
          <a:off x="10096222" y="5676234"/>
          <a:ext cx="1779021" cy="806007"/>
        </p:xfrm>
        <a:graphic>
          <a:graphicData uri="http://schemas.openxmlformats.org/drawingml/2006/table">
            <a:tbl>
              <a:tblPr>
                <a:tableStyleId>{5C22544A-7EE6-4342-B048-85BDC9FD1C3A}</a:tableStyleId>
              </a:tblPr>
              <a:tblGrid>
                <a:gridCol w="788957">
                  <a:extLst>
                    <a:ext uri="{9D8B030D-6E8A-4147-A177-3AD203B41FA5}">
                      <a16:colId xmlns:a16="http://schemas.microsoft.com/office/drawing/2014/main" val="3167027557"/>
                    </a:ext>
                  </a:extLst>
                </a:gridCol>
                <a:gridCol w="990064">
                  <a:extLst>
                    <a:ext uri="{9D8B030D-6E8A-4147-A177-3AD203B41FA5}">
                      <a16:colId xmlns:a16="http://schemas.microsoft.com/office/drawing/2014/main" val="3691717902"/>
                    </a:ext>
                  </a:extLst>
                </a:gridCol>
              </a:tblGrid>
              <a:tr h="176530">
                <a:tc gridSpan="2">
                  <a:txBody>
                    <a:bodyPr/>
                    <a:lstStyle/>
                    <a:p>
                      <a:pPr algn="l" fontAlgn="b">
                        <a:lnSpc>
                          <a:spcPct val="150000"/>
                        </a:lnSpc>
                        <a:buNone/>
                      </a:pPr>
                      <a:r>
                        <a:rPr lang="en-US" altLang="zh-CN" sz="1400" b="1" i="0" u="none" strike="noStrike" dirty="0">
                          <a:solidFill>
                            <a:schemeClr val="tx1"/>
                          </a:solidFill>
                          <a:effectLst/>
                          <a:latin typeface="等线" panose="02010600030101010101" pitchFamily="2" charset="-122"/>
                          <a:ea typeface="等线" panose="02010600030101010101" pitchFamily="2" charset="-122"/>
                        </a:rPr>
                        <a:t>TOP2</a:t>
                      </a:r>
                      <a:endParaRPr lang="zh-CN" altLang="en-US" sz="1400" b="1"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90AD71"/>
                    </a:solidFill>
                  </a:tcPr>
                </a:tc>
                <a:tc hMerge="1">
                  <a:txBody>
                    <a:bodyPr/>
                    <a:lstStyle/>
                    <a:p>
                      <a:pPr algn="l" fontAlgn="b">
                        <a:lnSpc>
                          <a:spcPct val="150000"/>
                        </a:lnSpc>
                        <a:buNone/>
                      </a:pP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extLst>
                  <a:ext uri="{0D108BD9-81ED-4DB2-BD59-A6C34878D82A}">
                    <a16:rowId xmlns:a16="http://schemas.microsoft.com/office/drawing/2014/main" val="3888158283"/>
                  </a:ext>
                </a:extLst>
              </a:tr>
              <a:tr h="176530">
                <a:tc>
                  <a:txBody>
                    <a:bodyPr/>
                    <a:lstStyle/>
                    <a:p>
                      <a:pPr algn="ctr" fontAlgn="b">
                        <a:lnSpc>
                          <a:spcPct val="150000"/>
                        </a:lnSpc>
                        <a:buNone/>
                      </a:pPr>
                      <a:r>
                        <a:rPr lang="zh-CN" altLang="en-US" sz="1400" b="0" i="0" u="none" strike="noStrike" dirty="0">
                          <a:solidFill>
                            <a:schemeClr val="tx1"/>
                          </a:solidFill>
                          <a:effectLst/>
                          <a:latin typeface="等线" panose="02010600030101010101" pitchFamily="2" charset="-122"/>
                          <a:ea typeface="等线" panose="02010600030101010101" pitchFamily="2" charset="-122"/>
                        </a:rPr>
                        <a:t>澳大利亚</a:t>
                      </a:r>
                    </a:p>
                  </a:txBody>
                  <a:tcPr marL="4763" marR="4763" marT="4763" marB="0" anchor="b">
                    <a:solidFill>
                      <a:srgbClr val="90AD71"/>
                    </a:solidFill>
                  </a:tcPr>
                </a:tc>
                <a:tc>
                  <a:txBody>
                    <a:bodyPr/>
                    <a:lstStyle/>
                    <a:p>
                      <a:pPr algn="ctr" fontAlgn="b">
                        <a:lnSpc>
                          <a:spcPct val="150000"/>
                        </a:lnSpc>
                        <a:buNone/>
                      </a:pPr>
                      <a:r>
                        <a:rPr lang="en-US" altLang="zh-CN" sz="1400" u="none" strike="noStrike" dirty="0">
                          <a:solidFill>
                            <a:schemeClr val="tx1"/>
                          </a:solidFill>
                          <a:effectLst/>
                        </a:rPr>
                        <a:t>24.6</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90AD71"/>
                    </a:solidFill>
                  </a:tcPr>
                </a:tc>
                <a:extLst>
                  <a:ext uri="{0D108BD9-81ED-4DB2-BD59-A6C34878D82A}">
                    <a16:rowId xmlns:a16="http://schemas.microsoft.com/office/drawing/2014/main" val="2385989631"/>
                  </a:ext>
                </a:extLst>
              </a:tr>
              <a:tr h="176530">
                <a:tc>
                  <a:txBody>
                    <a:bodyPr/>
                    <a:lstStyle/>
                    <a:p>
                      <a:pPr algn="ctr" fontAlgn="b">
                        <a:lnSpc>
                          <a:spcPct val="150000"/>
                        </a:lnSpc>
                        <a:buNone/>
                      </a:pPr>
                      <a:r>
                        <a:rPr lang="zh-CN" altLang="en-US" sz="1400" u="none" strike="noStrike" dirty="0">
                          <a:solidFill>
                            <a:schemeClr val="tx1"/>
                          </a:solidFill>
                          <a:effectLst/>
                        </a:rPr>
                        <a:t>新西兰</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90AD71"/>
                    </a:solidFill>
                  </a:tcPr>
                </a:tc>
                <a:tc>
                  <a:txBody>
                    <a:bodyPr/>
                    <a:lstStyle/>
                    <a:p>
                      <a:pPr algn="ctr" fontAlgn="b">
                        <a:lnSpc>
                          <a:spcPct val="150000"/>
                        </a:lnSpc>
                        <a:buNone/>
                      </a:pPr>
                      <a:r>
                        <a:rPr lang="en-US" altLang="zh-CN" sz="1400" u="none" strike="noStrike" dirty="0">
                          <a:solidFill>
                            <a:schemeClr val="tx1"/>
                          </a:solidFill>
                          <a:effectLst/>
                        </a:rPr>
                        <a:t>1.7</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90AD71"/>
                    </a:solidFill>
                  </a:tcPr>
                </a:tc>
                <a:extLst>
                  <a:ext uri="{0D108BD9-81ED-4DB2-BD59-A6C34878D82A}">
                    <a16:rowId xmlns:a16="http://schemas.microsoft.com/office/drawing/2014/main" val="377474897"/>
                  </a:ext>
                </a:extLst>
              </a:tr>
            </a:tbl>
          </a:graphicData>
        </a:graphic>
      </p:graphicFrame>
      <p:cxnSp>
        <p:nvCxnSpPr>
          <p:cNvPr id="74" name="直接连接符 73">
            <a:extLst>
              <a:ext uri="{FF2B5EF4-FFF2-40B4-BE49-F238E27FC236}">
                <a16:creationId xmlns:a16="http://schemas.microsoft.com/office/drawing/2014/main" id="{A6353866-4EBA-7A9F-1FE3-6F904246353D}"/>
              </a:ext>
            </a:extLst>
          </p:cNvPr>
          <p:cNvCxnSpPr>
            <a:cxnSpLocks/>
          </p:cNvCxnSpPr>
          <p:nvPr/>
        </p:nvCxnSpPr>
        <p:spPr>
          <a:xfrm>
            <a:off x="9395012" y="5813718"/>
            <a:ext cx="706718" cy="0"/>
          </a:xfrm>
          <a:prstGeom prst="line">
            <a:avLst/>
          </a:prstGeom>
          <a:ln w="952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aphicFrame>
        <p:nvGraphicFramePr>
          <p:cNvPr id="76" name="表格 75">
            <a:extLst>
              <a:ext uri="{FF2B5EF4-FFF2-40B4-BE49-F238E27FC236}">
                <a16:creationId xmlns:a16="http://schemas.microsoft.com/office/drawing/2014/main" id="{AE00A5AA-B129-5619-DBE6-C0F699E1A3E3}"/>
              </a:ext>
            </a:extLst>
          </p:cNvPr>
          <p:cNvGraphicFramePr>
            <a:graphicFrameLocks noGrp="1"/>
          </p:cNvGraphicFramePr>
          <p:nvPr>
            <p:extLst>
              <p:ext uri="{D42A27DB-BD31-4B8C-83A1-F6EECF244321}">
                <p14:modId xmlns:p14="http://schemas.microsoft.com/office/powerpoint/2010/main" val="2340479362"/>
              </p:ext>
            </p:extLst>
          </p:nvPr>
        </p:nvGraphicFramePr>
        <p:xfrm>
          <a:off x="4209217" y="5143462"/>
          <a:ext cx="1725699" cy="1612014"/>
        </p:xfrm>
        <a:graphic>
          <a:graphicData uri="http://schemas.openxmlformats.org/drawingml/2006/table">
            <a:tbl>
              <a:tblPr>
                <a:tableStyleId>{5C22544A-7EE6-4342-B048-85BDC9FD1C3A}</a:tableStyleId>
              </a:tblPr>
              <a:tblGrid>
                <a:gridCol w="1057010">
                  <a:extLst>
                    <a:ext uri="{9D8B030D-6E8A-4147-A177-3AD203B41FA5}">
                      <a16:colId xmlns:a16="http://schemas.microsoft.com/office/drawing/2014/main" val="3167027557"/>
                    </a:ext>
                  </a:extLst>
                </a:gridCol>
                <a:gridCol w="668689">
                  <a:extLst>
                    <a:ext uri="{9D8B030D-6E8A-4147-A177-3AD203B41FA5}">
                      <a16:colId xmlns:a16="http://schemas.microsoft.com/office/drawing/2014/main" val="3691717902"/>
                    </a:ext>
                  </a:extLst>
                </a:gridCol>
              </a:tblGrid>
              <a:tr h="176530">
                <a:tc gridSpan="2">
                  <a:txBody>
                    <a:bodyPr/>
                    <a:lstStyle/>
                    <a:p>
                      <a:pPr algn="l" fontAlgn="b">
                        <a:lnSpc>
                          <a:spcPct val="150000"/>
                        </a:lnSpc>
                        <a:buNone/>
                      </a:pPr>
                      <a:r>
                        <a:rPr lang="en-US" altLang="zh-CN" sz="1400" b="1" i="0" u="none" strike="noStrike" dirty="0">
                          <a:solidFill>
                            <a:schemeClr val="tx1"/>
                          </a:solidFill>
                          <a:effectLst/>
                          <a:latin typeface="等线" panose="02010600030101010101" pitchFamily="2" charset="-122"/>
                          <a:ea typeface="等线" panose="02010600030101010101" pitchFamily="2" charset="-122"/>
                        </a:rPr>
                        <a:t>TOP5</a:t>
                      </a:r>
                      <a:endParaRPr lang="zh-CN" altLang="en-US" sz="1400" b="1"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72C9E5"/>
                    </a:solidFill>
                  </a:tcPr>
                </a:tc>
                <a:tc hMerge="1">
                  <a:txBody>
                    <a:bodyPr/>
                    <a:lstStyle/>
                    <a:p>
                      <a:pPr algn="l" fontAlgn="b">
                        <a:lnSpc>
                          <a:spcPct val="150000"/>
                        </a:lnSpc>
                        <a:buNone/>
                      </a:pP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extLst>
                  <a:ext uri="{0D108BD9-81ED-4DB2-BD59-A6C34878D82A}">
                    <a16:rowId xmlns:a16="http://schemas.microsoft.com/office/drawing/2014/main" val="3888158283"/>
                  </a:ext>
                </a:extLst>
              </a:tr>
              <a:tr h="176530">
                <a:tc>
                  <a:txBody>
                    <a:bodyPr/>
                    <a:lstStyle/>
                    <a:p>
                      <a:pPr algn="ctr" fontAlgn="b">
                        <a:lnSpc>
                          <a:spcPct val="150000"/>
                        </a:lnSpc>
                        <a:buNone/>
                      </a:pPr>
                      <a:r>
                        <a:rPr lang="zh-CN" altLang="en-US" sz="1400" u="none" strike="noStrike" dirty="0">
                          <a:solidFill>
                            <a:schemeClr val="tx1"/>
                          </a:solidFill>
                          <a:effectLst/>
                        </a:rPr>
                        <a:t>南非</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72C9E5"/>
                    </a:solidFill>
                  </a:tcPr>
                </a:tc>
                <a:tc>
                  <a:txBody>
                    <a:bodyPr/>
                    <a:lstStyle/>
                    <a:p>
                      <a:pPr algn="ctr" fontAlgn="b">
                        <a:lnSpc>
                          <a:spcPct val="150000"/>
                        </a:lnSpc>
                        <a:buNone/>
                      </a:pPr>
                      <a:r>
                        <a:rPr lang="en-US" altLang="zh-CN" sz="1400" u="none" strike="noStrike" dirty="0">
                          <a:solidFill>
                            <a:schemeClr val="tx1"/>
                          </a:solidFill>
                          <a:effectLst/>
                        </a:rPr>
                        <a:t>9.9</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72C9E5"/>
                    </a:solidFill>
                  </a:tcPr>
                </a:tc>
                <a:extLst>
                  <a:ext uri="{0D108BD9-81ED-4DB2-BD59-A6C34878D82A}">
                    <a16:rowId xmlns:a16="http://schemas.microsoft.com/office/drawing/2014/main" val="2385989631"/>
                  </a:ext>
                </a:extLst>
              </a:tr>
              <a:tr h="176530">
                <a:tc>
                  <a:txBody>
                    <a:bodyPr/>
                    <a:lstStyle/>
                    <a:p>
                      <a:pPr algn="ctr" fontAlgn="b">
                        <a:lnSpc>
                          <a:spcPct val="150000"/>
                        </a:lnSpc>
                        <a:buNone/>
                      </a:pPr>
                      <a:r>
                        <a:rPr lang="zh-CN" altLang="en-US" sz="1400" b="0" i="0" u="none" strike="noStrike" dirty="0">
                          <a:solidFill>
                            <a:schemeClr val="tx1"/>
                          </a:solidFill>
                          <a:effectLst/>
                          <a:latin typeface="等线" panose="02010600030101010101" pitchFamily="2" charset="-122"/>
                          <a:ea typeface="等线" panose="02010600030101010101" pitchFamily="2" charset="-122"/>
                        </a:rPr>
                        <a:t>尼日利亚</a:t>
                      </a:r>
                    </a:p>
                  </a:txBody>
                  <a:tcPr marL="4763" marR="4763" marT="4763" marB="0" anchor="b">
                    <a:solidFill>
                      <a:srgbClr val="72C9E5"/>
                    </a:solidFill>
                  </a:tcPr>
                </a:tc>
                <a:tc>
                  <a:txBody>
                    <a:bodyPr/>
                    <a:lstStyle/>
                    <a:p>
                      <a:pPr algn="ctr" fontAlgn="b">
                        <a:lnSpc>
                          <a:spcPct val="150000"/>
                        </a:lnSpc>
                        <a:buNone/>
                      </a:pPr>
                      <a:r>
                        <a:rPr lang="en-US" altLang="zh-CN" sz="1400" u="none" strike="noStrike" dirty="0">
                          <a:solidFill>
                            <a:schemeClr val="tx1"/>
                          </a:solidFill>
                          <a:effectLst/>
                        </a:rPr>
                        <a:t>1.5</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72C9E5"/>
                    </a:solidFill>
                  </a:tcPr>
                </a:tc>
                <a:extLst>
                  <a:ext uri="{0D108BD9-81ED-4DB2-BD59-A6C34878D82A}">
                    <a16:rowId xmlns:a16="http://schemas.microsoft.com/office/drawing/2014/main" val="377474897"/>
                  </a:ext>
                </a:extLst>
              </a:tr>
              <a:tr h="176530">
                <a:tc>
                  <a:txBody>
                    <a:bodyPr/>
                    <a:lstStyle/>
                    <a:p>
                      <a:pPr algn="ctr" fontAlgn="b">
                        <a:lnSpc>
                          <a:spcPct val="150000"/>
                        </a:lnSpc>
                        <a:buNone/>
                      </a:pPr>
                      <a:r>
                        <a:rPr lang="zh-CN" altLang="en-US" sz="1400" u="none" strike="noStrike" dirty="0">
                          <a:solidFill>
                            <a:schemeClr val="tx1"/>
                          </a:solidFill>
                          <a:effectLst/>
                        </a:rPr>
                        <a:t>吉布提</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72C9E5"/>
                    </a:solidFill>
                  </a:tcPr>
                </a:tc>
                <a:tc>
                  <a:txBody>
                    <a:bodyPr/>
                    <a:lstStyle/>
                    <a:p>
                      <a:pPr algn="ctr" fontAlgn="b">
                        <a:lnSpc>
                          <a:spcPct val="150000"/>
                        </a:lnSpc>
                        <a:buNone/>
                      </a:pPr>
                      <a:r>
                        <a:rPr lang="en-US" altLang="zh-CN" sz="1400" u="none" strike="noStrike" dirty="0">
                          <a:solidFill>
                            <a:schemeClr val="tx1"/>
                          </a:solidFill>
                          <a:effectLst/>
                        </a:rPr>
                        <a:t>1.4</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72C9E5"/>
                    </a:solidFill>
                  </a:tcPr>
                </a:tc>
                <a:extLst>
                  <a:ext uri="{0D108BD9-81ED-4DB2-BD59-A6C34878D82A}">
                    <a16:rowId xmlns:a16="http://schemas.microsoft.com/office/drawing/2014/main" val="844697485"/>
                  </a:ext>
                </a:extLst>
              </a:tr>
              <a:tr h="176530">
                <a:tc>
                  <a:txBody>
                    <a:bodyPr/>
                    <a:lstStyle/>
                    <a:p>
                      <a:pPr algn="ctr" fontAlgn="b">
                        <a:lnSpc>
                          <a:spcPct val="150000"/>
                        </a:lnSpc>
                        <a:buNone/>
                      </a:pPr>
                      <a:r>
                        <a:rPr lang="zh-CN" altLang="en-US" sz="1400" b="0" i="0" u="none" strike="noStrike" dirty="0">
                          <a:solidFill>
                            <a:schemeClr val="tx1"/>
                          </a:solidFill>
                          <a:effectLst/>
                          <a:latin typeface="等线" panose="02010600030101010101" pitchFamily="2" charset="-122"/>
                          <a:ea typeface="等线" panose="02010600030101010101" pitchFamily="2" charset="-122"/>
                        </a:rPr>
                        <a:t>科特迪瓦</a:t>
                      </a:r>
                    </a:p>
                  </a:txBody>
                  <a:tcPr marL="4763" marR="4763" marT="4763" marB="0" anchor="b">
                    <a:solidFill>
                      <a:srgbClr val="72C9E5"/>
                    </a:solidFill>
                  </a:tcPr>
                </a:tc>
                <a:tc>
                  <a:txBody>
                    <a:bodyPr/>
                    <a:lstStyle/>
                    <a:p>
                      <a:pPr algn="ctr" fontAlgn="b">
                        <a:lnSpc>
                          <a:spcPct val="150000"/>
                        </a:lnSpc>
                        <a:buNone/>
                      </a:pPr>
                      <a:r>
                        <a:rPr lang="en-US" altLang="zh-CN" sz="1400" u="none" strike="noStrike" dirty="0">
                          <a:solidFill>
                            <a:schemeClr val="tx1"/>
                          </a:solidFill>
                          <a:effectLst/>
                        </a:rPr>
                        <a:t>1.0</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72C9E5"/>
                    </a:solidFill>
                  </a:tcPr>
                </a:tc>
                <a:extLst>
                  <a:ext uri="{0D108BD9-81ED-4DB2-BD59-A6C34878D82A}">
                    <a16:rowId xmlns:a16="http://schemas.microsoft.com/office/drawing/2014/main" val="3488453869"/>
                  </a:ext>
                </a:extLst>
              </a:tr>
              <a:tr h="176530">
                <a:tc>
                  <a:txBody>
                    <a:bodyPr/>
                    <a:lstStyle/>
                    <a:p>
                      <a:pPr algn="ctr" fontAlgn="b">
                        <a:lnSpc>
                          <a:spcPct val="150000"/>
                        </a:lnSpc>
                        <a:buNone/>
                      </a:pPr>
                      <a:r>
                        <a:rPr lang="zh-CN" altLang="en-US" sz="1400" u="none" strike="noStrike" dirty="0">
                          <a:solidFill>
                            <a:schemeClr val="tx1"/>
                          </a:solidFill>
                          <a:effectLst/>
                        </a:rPr>
                        <a:t>加纳</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72C9E5"/>
                    </a:solidFill>
                  </a:tcPr>
                </a:tc>
                <a:tc>
                  <a:txBody>
                    <a:bodyPr/>
                    <a:lstStyle/>
                    <a:p>
                      <a:pPr algn="ctr" fontAlgn="b">
                        <a:lnSpc>
                          <a:spcPct val="150000"/>
                        </a:lnSpc>
                        <a:buNone/>
                      </a:pPr>
                      <a:r>
                        <a:rPr lang="en-US" altLang="zh-CN" sz="1400" u="none" strike="noStrike" dirty="0">
                          <a:solidFill>
                            <a:schemeClr val="tx1"/>
                          </a:solidFill>
                          <a:effectLst/>
                        </a:rPr>
                        <a:t>0.9</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72C9E5"/>
                    </a:solidFill>
                  </a:tcPr>
                </a:tc>
                <a:extLst>
                  <a:ext uri="{0D108BD9-81ED-4DB2-BD59-A6C34878D82A}">
                    <a16:rowId xmlns:a16="http://schemas.microsoft.com/office/drawing/2014/main" val="439040168"/>
                  </a:ext>
                </a:extLst>
              </a:tr>
            </a:tbl>
          </a:graphicData>
        </a:graphic>
      </p:graphicFrame>
      <p:cxnSp>
        <p:nvCxnSpPr>
          <p:cNvPr id="77" name="连接符: 肘形 76">
            <a:extLst>
              <a:ext uri="{FF2B5EF4-FFF2-40B4-BE49-F238E27FC236}">
                <a16:creationId xmlns:a16="http://schemas.microsoft.com/office/drawing/2014/main" id="{469E7DE7-0694-BEB4-4E3C-80854BD20006}"/>
              </a:ext>
            </a:extLst>
          </p:cNvPr>
          <p:cNvCxnSpPr>
            <a:cxnSpLocks/>
            <a:endCxn id="76" idx="0"/>
          </p:cNvCxnSpPr>
          <p:nvPr/>
        </p:nvCxnSpPr>
        <p:spPr>
          <a:xfrm rot="5400000">
            <a:off x="4967228" y="4534610"/>
            <a:ext cx="713690" cy="504014"/>
          </a:xfrm>
          <a:prstGeom prst="bentConnector3">
            <a:avLst>
              <a:gd name="adj1" fmla="val 50000"/>
            </a:avLst>
          </a:prstGeom>
          <a:ln w="952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88" name="连接符: 肘形 87">
            <a:extLst>
              <a:ext uri="{FF2B5EF4-FFF2-40B4-BE49-F238E27FC236}">
                <a16:creationId xmlns:a16="http://schemas.microsoft.com/office/drawing/2014/main" id="{DC9A0EDB-4210-4D94-87CC-DA33618DAB03}"/>
              </a:ext>
            </a:extLst>
          </p:cNvPr>
          <p:cNvCxnSpPr>
            <a:cxnSpLocks/>
          </p:cNvCxnSpPr>
          <p:nvPr/>
        </p:nvCxnSpPr>
        <p:spPr>
          <a:xfrm rot="16200000" flipH="1">
            <a:off x="5086110" y="1296677"/>
            <a:ext cx="1666029" cy="163209"/>
          </a:xfrm>
          <a:prstGeom prst="bentConnector3">
            <a:avLst>
              <a:gd name="adj1" fmla="val 137"/>
            </a:avLst>
          </a:prstGeom>
          <a:ln w="952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aphicFrame>
        <p:nvGraphicFramePr>
          <p:cNvPr id="92" name="表格 91">
            <a:extLst>
              <a:ext uri="{FF2B5EF4-FFF2-40B4-BE49-F238E27FC236}">
                <a16:creationId xmlns:a16="http://schemas.microsoft.com/office/drawing/2014/main" id="{134C2A1E-6D95-B8EC-D30A-CED691D49728}"/>
              </a:ext>
            </a:extLst>
          </p:cNvPr>
          <p:cNvGraphicFramePr>
            <a:graphicFrameLocks noGrp="1"/>
          </p:cNvGraphicFramePr>
          <p:nvPr>
            <p:extLst>
              <p:ext uri="{D42A27DB-BD31-4B8C-83A1-F6EECF244321}">
                <p14:modId xmlns:p14="http://schemas.microsoft.com/office/powerpoint/2010/main" val="78638037"/>
              </p:ext>
            </p:extLst>
          </p:nvPr>
        </p:nvGraphicFramePr>
        <p:xfrm>
          <a:off x="3167528" y="1194025"/>
          <a:ext cx="1904538" cy="1612014"/>
        </p:xfrm>
        <a:graphic>
          <a:graphicData uri="http://schemas.openxmlformats.org/drawingml/2006/table">
            <a:tbl>
              <a:tblPr>
                <a:tableStyleId>{5C22544A-7EE6-4342-B048-85BDC9FD1C3A}</a:tableStyleId>
              </a:tblPr>
              <a:tblGrid>
                <a:gridCol w="1166551">
                  <a:extLst>
                    <a:ext uri="{9D8B030D-6E8A-4147-A177-3AD203B41FA5}">
                      <a16:colId xmlns:a16="http://schemas.microsoft.com/office/drawing/2014/main" val="3167027557"/>
                    </a:ext>
                  </a:extLst>
                </a:gridCol>
                <a:gridCol w="737987">
                  <a:extLst>
                    <a:ext uri="{9D8B030D-6E8A-4147-A177-3AD203B41FA5}">
                      <a16:colId xmlns:a16="http://schemas.microsoft.com/office/drawing/2014/main" val="3691717902"/>
                    </a:ext>
                  </a:extLst>
                </a:gridCol>
              </a:tblGrid>
              <a:tr h="176530">
                <a:tc gridSpan="2">
                  <a:txBody>
                    <a:bodyPr/>
                    <a:lstStyle/>
                    <a:p>
                      <a:pPr algn="l" fontAlgn="b">
                        <a:lnSpc>
                          <a:spcPct val="150000"/>
                        </a:lnSpc>
                        <a:buNone/>
                      </a:pPr>
                      <a:r>
                        <a:rPr lang="en-US" altLang="zh-CN" sz="1400" b="1" i="0" u="none" strike="noStrike" dirty="0">
                          <a:solidFill>
                            <a:schemeClr val="tx1"/>
                          </a:solidFill>
                          <a:effectLst/>
                          <a:latin typeface="等线" panose="02010600030101010101" pitchFamily="2" charset="-122"/>
                          <a:ea typeface="等线" panose="02010600030101010101" pitchFamily="2" charset="-122"/>
                        </a:rPr>
                        <a:t>TOP5</a:t>
                      </a:r>
                      <a:endParaRPr lang="zh-CN" altLang="en-US" sz="1400" b="1"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7093EE"/>
                    </a:solidFill>
                  </a:tcPr>
                </a:tc>
                <a:tc hMerge="1">
                  <a:txBody>
                    <a:bodyPr/>
                    <a:lstStyle/>
                    <a:p>
                      <a:pPr algn="l" fontAlgn="b">
                        <a:lnSpc>
                          <a:spcPct val="150000"/>
                        </a:lnSpc>
                        <a:buNone/>
                      </a:pP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b"/>
                </a:tc>
                <a:extLst>
                  <a:ext uri="{0D108BD9-81ED-4DB2-BD59-A6C34878D82A}">
                    <a16:rowId xmlns:a16="http://schemas.microsoft.com/office/drawing/2014/main" val="3888158283"/>
                  </a:ext>
                </a:extLst>
              </a:tr>
              <a:tr h="176530">
                <a:tc>
                  <a:txBody>
                    <a:bodyPr/>
                    <a:lstStyle/>
                    <a:p>
                      <a:pPr algn="ctr" fontAlgn="b">
                        <a:lnSpc>
                          <a:spcPct val="150000"/>
                        </a:lnSpc>
                        <a:buNone/>
                      </a:pPr>
                      <a:r>
                        <a:rPr lang="zh-CN" altLang="en-US" sz="1400" u="none" strike="noStrike" dirty="0">
                          <a:solidFill>
                            <a:schemeClr val="tx1"/>
                          </a:solidFill>
                          <a:effectLst/>
                        </a:rPr>
                        <a:t>英国</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7093EE"/>
                    </a:solidFill>
                  </a:tcPr>
                </a:tc>
                <a:tc>
                  <a:txBody>
                    <a:bodyPr/>
                    <a:lstStyle/>
                    <a:p>
                      <a:pPr algn="ctr" fontAlgn="b">
                        <a:lnSpc>
                          <a:spcPct val="150000"/>
                        </a:lnSpc>
                        <a:buNone/>
                      </a:pPr>
                      <a:r>
                        <a:rPr lang="en-US" altLang="zh-CN" sz="1400" u="none" strike="noStrike" dirty="0">
                          <a:solidFill>
                            <a:schemeClr val="tx1"/>
                          </a:solidFill>
                          <a:effectLst/>
                        </a:rPr>
                        <a:t>32.1</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7093EE"/>
                    </a:solidFill>
                  </a:tcPr>
                </a:tc>
                <a:extLst>
                  <a:ext uri="{0D108BD9-81ED-4DB2-BD59-A6C34878D82A}">
                    <a16:rowId xmlns:a16="http://schemas.microsoft.com/office/drawing/2014/main" val="2385989631"/>
                  </a:ext>
                </a:extLst>
              </a:tr>
              <a:tr h="176530">
                <a:tc>
                  <a:txBody>
                    <a:bodyPr/>
                    <a:lstStyle/>
                    <a:p>
                      <a:pPr algn="ctr" fontAlgn="b">
                        <a:lnSpc>
                          <a:spcPct val="150000"/>
                        </a:lnSpc>
                        <a:buNone/>
                      </a:pPr>
                      <a:r>
                        <a:rPr lang="zh-CN" altLang="en-US" sz="1400" b="0" i="0" u="none" strike="noStrike" dirty="0">
                          <a:solidFill>
                            <a:schemeClr val="tx1"/>
                          </a:solidFill>
                          <a:effectLst/>
                          <a:latin typeface="等线" panose="02010600030101010101" pitchFamily="2" charset="-122"/>
                          <a:ea typeface="等线" panose="02010600030101010101" pitchFamily="2" charset="-122"/>
                        </a:rPr>
                        <a:t>比利时</a:t>
                      </a:r>
                    </a:p>
                  </a:txBody>
                  <a:tcPr marL="4763" marR="4763" marT="4763" marB="0" anchor="b">
                    <a:solidFill>
                      <a:srgbClr val="7093EE"/>
                    </a:solidFill>
                  </a:tcPr>
                </a:tc>
                <a:tc>
                  <a:txBody>
                    <a:bodyPr/>
                    <a:lstStyle/>
                    <a:p>
                      <a:pPr algn="ctr" fontAlgn="b">
                        <a:lnSpc>
                          <a:spcPct val="150000"/>
                        </a:lnSpc>
                        <a:buNone/>
                      </a:pPr>
                      <a:r>
                        <a:rPr lang="en-US" altLang="zh-CN" sz="1400" u="none" strike="noStrike" dirty="0">
                          <a:solidFill>
                            <a:schemeClr val="tx1"/>
                          </a:solidFill>
                          <a:effectLst/>
                        </a:rPr>
                        <a:t>29.0</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7093EE"/>
                    </a:solidFill>
                  </a:tcPr>
                </a:tc>
                <a:extLst>
                  <a:ext uri="{0D108BD9-81ED-4DB2-BD59-A6C34878D82A}">
                    <a16:rowId xmlns:a16="http://schemas.microsoft.com/office/drawing/2014/main" val="377474897"/>
                  </a:ext>
                </a:extLst>
              </a:tr>
              <a:tr h="176530">
                <a:tc>
                  <a:txBody>
                    <a:bodyPr/>
                    <a:lstStyle/>
                    <a:p>
                      <a:pPr algn="ctr" fontAlgn="b">
                        <a:lnSpc>
                          <a:spcPct val="150000"/>
                        </a:lnSpc>
                        <a:buNone/>
                      </a:pPr>
                      <a:r>
                        <a:rPr lang="zh-CN" altLang="en-US" sz="1400" u="none" strike="noStrike" dirty="0">
                          <a:solidFill>
                            <a:schemeClr val="tx1"/>
                          </a:solidFill>
                          <a:effectLst/>
                        </a:rPr>
                        <a:t>德国</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7093EE"/>
                    </a:solidFill>
                  </a:tcPr>
                </a:tc>
                <a:tc>
                  <a:txBody>
                    <a:bodyPr/>
                    <a:lstStyle/>
                    <a:p>
                      <a:pPr algn="ctr" fontAlgn="b">
                        <a:lnSpc>
                          <a:spcPct val="150000"/>
                        </a:lnSpc>
                        <a:buNone/>
                      </a:pPr>
                      <a:r>
                        <a:rPr lang="en-US" altLang="zh-CN" sz="1400" u="none" strike="noStrike" dirty="0">
                          <a:solidFill>
                            <a:schemeClr val="tx1"/>
                          </a:solidFill>
                          <a:effectLst/>
                        </a:rPr>
                        <a:t>9.9</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7093EE"/>
                    </a:solidFill>
                  </a:tcPr>
                </a:tc>
                <a:extLst>
                  <a:ext uri="{0D108BD9-81ED-4DB2-BD59-A6C34878D82A}">
                    <a16:rowId xmlns:a16="http://schemas.microsoft.com/office/drawing/2014/main" val="844697485"/>
                  </a:ext>
                </a:extLst>
              </a:tr>
              <a:tr h="176530">
                <a:tc>
                  <a:txBody>
                    <a:bodyPr/>
                    <a:lstStyle/>
                    <a:p>
                      <a:pPr algn="ctr" fontAlgn="b">
                        <a:lnSpc>
                          <a:spcPct val="150000"/>
                        </a:lnSpc>
                        <a:buNone/>
                      </a:pPr>
                      <a:r>
                        <a:rPr lang="zh-CN" altLang="en-US" sz="1400" b="0" i="0" u="none" strike="noStrike" dirty="0">
                          <a:solidFill>
                            <a:schemeClr val="tx1"/>
                          </a:solidFill>
                          <a:effectLst/>
                          <a:latin typeface="等线" panose="02010600030101010101" pitchFamily="2" charset="-122"/>
                          <a:ea typeface="等线" panose="02010600030101010101" pitchFamily="2" charset="-122"/>
                        </a:rPr>
                        <a:t>波兰</a:t>
                      </a:r>
                    </a:p>
                  </a:txBody>
                  <a:tcPr marL="4763" marR="4763" marT="4763" marB="0" anchor="b">
                    <a:solidFill>
                      <a:srgbClr val="7093EE"/>
                    </a:solidFill>
                  </a:tcPr>
                </a:tc>
                <a:tc>
                  <a:txBody>
                    <a:bodyPr/>
                    <a:lstStyle/>
                    <a:p>
                      <a:pPr algn="ctr" fontAlgn="b">
                        <a:lnSpc>
                          <a:spcPct val="150000"/>
                        </a:lnSpc>
                        <a:buNone/>
                      </a:pPr>
                      <a:r>
                        <a:rPr lang="en-US" altLang="zh-CN" sz="1400" u="none" strike="noStrike" dirty="0">
                          <a:solidFill>
                            <a:schemeClr val="tx1"/>
                          </a:solidFill>
                          <a:effectLst/>
                        </a:rPr>
                        <a:t>8.2</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7093EE"/>
                    </a:solidFill>
                  </a:tcPr>
                </a:tc>
                <a:extLst>
                  <a:ext uri="{0D108BD9-81ED-4DB2-BD59-A6C34878D82A}">
                    <a16:rowId xmlns:a16="http://schemas.microsoft.com/office/drawing/2014/main" val="3488453869"/>
                  </a:ext>
                </a:extLst>
              </a:tr>
              <a:tr h="176530">
                <a:tc>
                  <a:txBody>
                    <a:bodyPr/>
                    <a:lstStyle/>
                    <a:p>
                      <a:pPr algn="ctr" fontAlgn="b">
                        <a:lnSpc>
                          <a:spcPct val="150000"/>
                        </a:lnSpc>
                        <a:buNone/>
                      </a:pPr>
                      <a:r>
                        <a:rPr lang="zh-CN" altLang="en-US" sz="1400" u="none" strike="noStrike" dirty="0">
                          <a:solidFill>
                            <a:schemeClr val="tx1"/>
                          </a:solidFill>
                          <a:effectLst/>
                        </a:rPr>
                        <a:t>斯洛文尼亚</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4763" marR="4763" marT="4763" marB="0" anchor="b">
                    <a:solidFill>
                      <a:srgbClr val="7093EE"/>
                    </a:solidFill>
                  </a:tcPr>
                </a:tc>
                <a:tc>
                  <a:txBody>
                    <a:bodyPr/>
                    <a:lstStyle/>
                    <a:p>
                      <a:pPr algn="ctr" fontAlgn="b">
                        <a:lnSpc>
                          <a:spcPct val="150000"/>
                        </a:lnSpc>
                        <a:buNone/>
                      </a:pPr>
                      <a:r>
                        <a:rPr lang="en-US" altLang="zh-CN" sz="1400" u="none" strike="noStrike" dirty="0">
                          <a:solidFill>
                            <a:schemeClr val="tx1"/>
                          </a:solidFill>
                          <a:effectLst/>
                        </a:rPr>
                        <a:t>4.6</a:t>
                      </a:r>
                      <a:r>
                        <a:rPr lang="zh-CN" altLang="en-US" sz="1400" u="none" strike="noStrike" dirty="0">
                          <a:solidFill>
                            <a:schemeClr val="tx1"/>
                          </a:solidFill>
                          <a:effectLst/>
                        </a:rPr>
                        <a:t>万辆</a:t>
                      </a:r>
                      <a:endParaRPr lang="en-US" altLang="zh-CN" sz="1400" u="none" strike="noStrike" dirty="0">
                        <a:solidFill>
                          <a:schemeClr val="tx1"/>
                        </a:solidFill>
                        <a:effectLst/>
                      </a:endParaRPr>
                    </a:p>
                  </a:txBody>
                  <a:tcPr marL="4763" marR="4763" marT="4763" marB="0" anchor="b">
                    <a:solidFill>
                      <a:srgbClr val="7093EE"/>
                    </a:solidFill>
                  </a:tcPr>
                </a:tc>
                <a:extLst>
                  <a:ext uri="{0D108BD9-81ED-4DB2-BD59-A6C34878D82A}">
                    <a16:rowId xmlns:a16="http://schemas.microsoft.com/office/drawing/2014/main" val="439040168"/>
                  </a:ext>
                </a:extLst>
              </a:tr>
            </a:tbl>
          </a:graphicData>
        </a:graphic>
      </p:graphicFrame>
      <p:cxnSp>
        <p:nvCxnSpPr>
          <p:cNvPr id="93" name="连接符: 肘形 92">
            <a:extLst>
              <a:ext uri="{FF2B5EF4-FFF2-40B4-BE49-F238E27FC236}">
                <a16:creationId xmlns:a16="http://schemas.microsoft.com/office/drawing/2014/main" id="{CEE155AE-73F2-9E1F-71D6-2E4C75D9D459}"/>
              </a:ext>
            </a:extLst>
          </p:cNvPr>
          <p:cNvCxnSpPr>
            <a:cxnSpLocks/>
            <a:stCxn id="92" idx="3"/>
          </p:cNvCxnSpPr>
          <p:nvPr/>
        </p:nvCxnSpPr>
        <p:spPr>
          <a:xfrm>
            <a:off x="5072066" y="2000032"/>
            <a:ext cx="308917" cy="1305613"/>
          </a:xfrm>
          <a:prstGeom prst="bentConnector2">
            <a:avLst/>
          </a:prstGeom>
          <a:ln w="952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97" name="文本框 96">
            <a:extLst>
              <a:ext uri="{FF2B5EF4-FFF2-40B4-BE49-F238E27FC236}">
                <a16:creationId xmlns:a16="http://schemas.microsoft.com/office/drawing/2014/main" id="{AA66C485-9A69-7D51-A1DA-B043C7E4D7FD}"/>
              </a:ext>
            </a:extLst>
          </p:cNvPr>
          <p:cNvSpPr txBox="1"/>
          <p:nvPr/>
        </p:nvSpPr>
        <p:spPr>
          <a:xfrm>
            <a:off x="0" y="6858000"/>
            <a:ext cx="12186372" cy="338554"/>
          </a:xfrm>
          <a:prstGeom prst="rect">
            <a:avLst/>
          </a:prstGeom>
          <a:noFill/>
        </p:spPr>
        <p:txBody>
          <a:bodyPr wrap="square" rtlCol="0">
            <a:spAutoFit/>
          </a:bodyPr>
          <a:lstStyle/>
          <a:p>
            <a:pPr algn="ctr"/>
            <a:r>
              <a:rPr lang="en-US" altLang="zh-CN" sz="1600" b="1" dirty="0"/>
              <a:t>2025</a:t>
            </a:r>
            <a:r>
              <a:rPr lang="zh-CN" altLang="en-US" sz="1600" b="1" dirty="0"/>
              <a:t>年各区域主要贸易伙伴出口量情况</a:t>
            </a:r>
          </a:p>
        </p:txBody>
      </p:sp>
      <p:sp>
        <p:nvSpPr>
          <p:cNvPr id="15" name="矩形 14">
            <a:extLst>
              <a:ext uri="{FF2B5EF4-FFF2-40B4-BE49-F238E27FC236}">
                <a16:creationId xmlns:a16="http://schemas.microsoft.com/office/drawing/2014/main" id="{BFAA630D-5F3F-2C06-6D6D-094BC7A01A6A}"/>
              </a:ext>
            </a:extLst>
          </p:cNvPr>
          <p:cNvSpPr/>
          <p:nvPr/>
        </p:nvSpPr>
        <p:spPr>
          <a:xfrm>
            <a:off x="11594952" y="2274686"/>
            <a:ext cx="107576" cy="16674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rgbClr val="4D5764"/>
                </a:solidFill>
              </a:rPr>
              <a:t>与</a:t>
            </a:r>
          </a:p>
        </p:txBody>
      </p:sp>
    </p:spTree>
    <p:extLst>
      <p:ext uri="{BB962C8B-B14F-4D97-AF65-F5344CB8AC3E}">
        <p14:creationId xmlns:p14="http://schemas.microsoft.com/office/powerpoint/2010/main" val="3932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91A60-3D61-B770-DBDC-71EB92CC28BC}"/>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32B63457-3A12-4698-DF5D-573ECC3873C3}"/>
              </a:ext>
            </a:extLst>
          </p:cNvPr>
          <p:cNvGraphicFramePr>
            <a:graphicFrameLocks/>
          </p:cNvGraphicFramePr>
          <p:nvPr>
            <p:custDataLst>
              <p:tags r:id="rId1"/>
            </p:custDataLst>
            <p:extLst>
              <p:ext uri="{D42A27DB-BD31-4B8C-83A1-F6EECF244321}">
                <p14:modId xmlns:p14="http://schemas.microsoft.com/office/powerpoint/2010/main" val="1609505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7" imgW="469" imgH="469" progId="TCLayout.ActiveDocument.1">
                  <p:embed/>
                </p:oleObj>
              </mc:Choice>
              <mc:Fallback>
                <p:oleObj name="think-cell 幻灯片" r:id="rId47" imgW="469" imgH="469" progId="TCLayout.ActiveDocument.1">
                  <p:embed/>
                  <p:pic>
                    <p:nvPicPr>
                      <p:cNvPr id="12" name="think-cell data - do not delete" hidden="1">
                        <a:extLst>
                          <a:ext uri="{FF2B5EF4-FFF2-40B4-BE49-F238E27FC236}">
                            <a16:creationId xmlns:a16="http://schemas.microsoft.com/office/drawing/2014/main" id="{91ECEB5E-57E3-310E-822A-4BE22115D8EB}"/>
                          </a:ext>
                        </a:extLst>
                      </p:cNvPr>
                      <p:cNvPicPr/>
                      <p:nvPr/>
                    </p:nvPicPr>
                    <p:blipFill>
                      <a:blip r:embed="rId48"/>
                      <a:stretch>
                        <a:fillRect/>
                      </a:stretch>
                    </p:blipFill>
                    <p:spPr>
                      <a:xfrm>
                        <a:off x="1588" y="1588"/>
                        <a:ext cx="1588" cy="1588"/>
                      </a:xfrm>
                      <a:prstGeom prst="rect">
                        <a:avLst/>
                      </a:prstGeom>
                    </p:spPr>
                  </p:pic>
                </p:oleObj>
              </mc:Fallback>
            </mc:AlternateContent>
          </a:graphicData>
        </a:graphic>
      </p:graphicFrame>
      <p:graphicFrame>
        <p:nvGraphicFramePr>
          <p:cNvPr id="5" name="Chart 3">
            <a:extLst>
              <a:ext uri="{FF2B5EF4-FFF2-40B4-BE49-F238E27FC236}">
                <a16:creationId xmlns:a16="http://schemas.microsoft.com/office/drawing/2014/main" id="{4C35CD9F-A835-D3AD-7839-BF180A30F8F9}"/>
              </a:ext>
            </a:extLst>
          </p:cNvPr>
          <p:cNvGraphicFramePr/>
          <p:nvPr>
            <p:custDataLst>
              <p:tags r:id="rId2"/>
            </p:custDataLst>
            <p:extLst>
              <p:ext uri="{D42A27DB-BD31-4B8C-83A1-F6EECF244321}">
                <p14:modId xmlns:p14="http://schemas.microsoft.com/office/powerpoint/2010/main" val="350079968"/>
              </p:ext>
            </p:extLst>
          </p:nvPr>
        </p:nvGraphicFramePr>
        <p:xfrm>
          <a:off x="862013" y="1466850"/>
          <a:ext cx="9979025" cy="3338513"/>
        </p:xfrm>
        <a:graphic>
          <a:graphicData uri="http://schemas.openxmlformats.org/drawingml/2006/chart">
            <c:chart xmlns:c="http://schemas.openxmlformats.org/drawingml/2006/chart" xmlns:r="http://schemas.openxmlformats.org/officeDocument/2006/relationships" r:id="rId49"/>
          </a:graphicData>
        </a:graphic>
      </p:graphicFrame>
      <p:sp>
        <p:nvSpPr>
          <p:cNvPr id="16" name="文本占位符 2">
            <a:extLst>
              <a:ext uri="{FF2B5EF4-FFF2-40B4-BE49-F238E27FC236}">
                <a16:creationId xmlns:a16="http://schemas.microsoft.com/office/drawing/2014/main" id="{9BFA86C8-D679-AD32-0D0B-14790373BB6D}"/>
              </a:ext>
            </a:extLst>
          </p:cNvPr>
          <p:cNvSpPr>
            <a:spLocks/>
          </p:cNvSpPr>
          <p:nvPr>
            <p:custDataLst>
              <p:tags r:id="rId3"/>
            </p:custDataLst>
          </p:nvPr>
        </p:nvSpPr>
        <p:spPr bwMode="auto">
          <a:xfrm>
            <a:off x="1917700" y="4773613"/>
            <a:ext cx="317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FA31644-10B1-4D07-8A87-204C2DAEC855}" type="datetime'''''''''''北''''''''欧'''''''''''''''''''''''">
              <a:rPr lang="zh-CN" altLang="en-US" sz="1200" smtClean="0">
                <a:ea typeface="等线" panose="02010600030101010101" pitchFamily="2" charset="-122"/>
              </a:rPr>
              <a:pPr marL="0" lvl="0" indent="0" algn="ctr">
                <a:spcBef>
                  <a:spcPct val="0"/>
                </a:spcBef>
                <a:spcAft>
                  <a:spcPct val="0"/>
                </a:spcAft>
                <a:buNone/>
              </a:pPr>
              <a:t>北欧</a:t>
            </a:fld>
            <a:endParaRPr lang="zh-CN" altLang="en-US" sz="1200" dirty="0">
              <a:ea typeface="等线" panose="02010600030101010101" pitchFamily="2" charset="-122"/>
            </a:endParaRPr>
          </a:p>
        </p:txBody>
      </p:sp>
      <p:sp>
        <p:nvSpPr>
          <p:cNvPr id="24" name="文本占位符 2">
            <a:extLst>
              <a:ext uri="{FF2B5EF4-FFF2-40B4-BE49-F238E27FC236}">
                <a16:creationId xmlns:a16="http://schemas.microsoft.com/office/drawing/2014/main" id="{6A4F83ED-146F-810E-CA17-ACA769CA6277}"/>
              </a:ext>
            </a:extLst>
          </p:cNvPr>
          <p:cNvSpPr>
            <a:spLocks/>
          </p:cNvSpPr>
          <p:nvPr>
            <p:custDataLst>
              <p:tags r:id="rId4"/>
            </p:custDataLst>
          </p:nvPr>
        </p:nvSpPr>
        <p:spPr bwMode="auto">
          <a:xfrm>
            <a:off x="2673350" y="4773613"/>
            <a:ext cx="317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D239357-E49F-43B5-8A30-48E2F5DFADD5}" type="datetime'''''''''''南''''''''''''''''欧'''''''">
              <a:rPr lang="zh-CN" altLang="en-US" sz="1200" smtClean="0">
                <a:ea typeface="等线" panose="02010600030101010101" pitchFamily="2" charset="-122"/>
              </a:rPr>
              <a:pPr marL="0" lvl="0" indent="0" algn="ctr">
                <a:spcBef>
                  <a:spcPct val="0"/>
                </a:spcBef>
                <a:spcAft>
                  <a:spcPct val="0"/>
                </a:spcAft>
                <a:buNone/>
              </a:pPr>
              <a:t>南欧</a:t>
            </a:fld>
            <a:endParaRPr lang="zh-CN" altLang="en-US" sz="1200" dirty="0">
              <a:ea typeface="等线" panose="02010600030101010101" pitchFamily="2" charset="-122"/>
            </a:endParaRPr>
          </a:p>
        </p:txBody>
      </p:sp>
      <p:sp>
        <p:nvSpPr>
          <p:cNvPr id="28" name="文本占位符 2">
            <a:extLst>
              <a:ext uri="{FF2B5EF4-FFF2-40B4-BE49-F238E27FC236}">
                <a16:creationId xmlns:a16="http://schemas.microsoft.com/office/drawing/2014/main" id="{89728DB2-1701-954C-1426-4A5770D0D641}"/>
              </a:ext>
            </a:extLst>
          </p:cNvPr>
          <p:cNvSpPr>
            <a:spLocks/>
          </p:cNvSpPr>
          <p:nvPr>
            <p:custDataLst>
              <p:tags r:id="rId5"/>
            </p:custDataLst>
          </p:nvPr>
        </p:nvSpPr>
        <p:spPr bwMode="auto">
          <a:xfrm>
            <a:off x="3351213" y="4773613"/>
            <a:ext cx="469900"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04AB81B-3FAC-4E80-8F08-828987A19975}" type="datetime'''''''''俄''''''''罗''''''斯''''''''与''''''''''东''''欧'">
              <a:rPr lang="zh-CN" altLang="en-US" sz="1200" smtClean="0">
                <a:ea typeface="等线" panose="02010600030101010101" pitchFamily="2" charset="-122"/>
              </a:rPr>
              <a:pPr marL="0" lvl="0" indent="0" algn="ctr">
                <a:spcBef>
                  <a:spcPct val="0"/>
                </a:spcBef>
                <a:spcAft>
                  <a:spcPct val="0"/>
                </a:spcAft>
                <a:buNone/>
              </a:pPr>
              <a:t>俄罗斯与东欧</a:t>
            </a:fld>
            <a:endParaRPr lang="zh-CN" altLang="en-US" sz="1200" dirty="0">
              <a:ea typeface="等线" panose="02010600030101010101" pitchFamily="2" charset="-122"/>
            </a:endParaRPr>
          </a:p>
        </p:txBody>
      </p:sp>
      <p:sp>
        <p:nvSpPr>
          <p:cNvPr id="33" name="文本占位符 2">
            <a:extLst>
              <a:ext uri="{FF2B5EF4-FFF2-40B4-BE49-F238E27FC236}">
                <a16:creationId xmlns:a16="http://schemas.microsoft.com/office/drawing/2014/main" id="{633CB350-D0D9-269D-DBE7-16BB69228705}"/>
              </a:ext>
            </a:extLst>
          </p:cNvPr>
          <p:cNvSpPr>
            <a:spLocks/>
          </p:cNvSpPr>
          <p:nvPr>
            <p:custDataLst>
              <p:tags r:id="rId6"/>
            </p:custDataLst>
          </p:nvPr>
        </p:nvSpPr>
        <p:spPr bwMode="auto">
          <a:xfrm>
            <a:off x="4106863" y="4773613"/>
            <a:ext cx="469900"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FF941ED-A9DA-4FEA-8DC6-1AF3515AA758}" type="datetime'''''''''''''''''''''''''中''''''''''''''''''东''与北''''''非'''''">
              <a:rPr lang="zh-CN" altLang="en-US" sz="1200" smtClean="0">
                <a:ea typeface="等线" panose="02010600030101010101" pitchFamily="2" charset="-122"/>
              </a:rPr>
              <a:pPr marL="0" lvl="0" indent="0" algn="ctr">
                <a:spcBef>
                  <a:spcPct val="0"/>
                </a:spcBef>
                <a:spcAft>
                  <a:spcPct val="0"/>
                </a:spcAft>
                <a:buNone/>
              </a:pPr>
              <a:t>中东与北非</a:t>
            </a:fld>
            <a:endParaRPr lang="zh-CN" altLang="en-US" sz="1200" dirty="0">
              <a:ea typeface="等线" panose="02010600030101010101" pitchFamily="2" charset="-122"/>
            </a:endParaRPr>
          </a:p>
        </p:txBody>
      </p:sp>
      <p:sp>
        <p:nvSpPr>
          <p:cNvPr id="38" name="文本占位符 2">
            <a:extLst>
              <a:ext uri="{FF2B5EF4-FFF2-40B4-BE49-F238E27FC236}">
                <a16:creationId xmlns:a16="http://schemas.microsoft.com/office/drawing/2014/main" id="{30F36B63-967C-DAB8-B54E-755C29FA6134}"/>
              </a:ext>
            </a:extLst>
          </p:cNvPr>
          <p:cNvSpPr>
            <a:spLocks/>
          </p:cNvSpPr>
          <p:nvPr>
            <p:custDataLst>
              <p:tags r:id="rId7"/>
            </p:custDataLst>
          </p:nvPr>
        </p:nvSpPr>
        <p:spPr bwMode="auto">
          <a:xfrm>
            <a:off x="4784725" y="4773613"/>
            <a:ext cx="622300"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626B7F3-B02E-4882-8C52-A8A3493ADAEA}" type="datetime'''''''''撒''''''哈''''''''''''拉''''与''''南''非''''''''''洲'''''">
              <a:rPr lang="zh-CN" altLang="en-US" sz="1200" smtClean="0">
                <a:ea typeface="等线" panose="02010600030101010101" pitchFamily="2" charset="-122"/>
              </a:rPr>
              <a:pPr marL="0" lvl="0" indent="0" algn="ctr">
                <a:spcBef>
                  <a:spcPct val="0"/>
                </a:spcBef>
                <a:spcAft>
                  <a:spcPct val="0"/>
                </a:spcAft>
                <a:buNone/>
              </a:pPr>
              <a:t>撒哈拉与南非洲</a:t>
            </a:fld>
            <a:endParaRPr lang="zh-CN" altLang="en-US" sz="1200" dirty="0">
              <a:ea typeface="等线" panose="02010600030101010101" pitchFamily="2" charset="-122"/>
            </a:endParaRPr>
          </a:p>
        </p:txBody>
      </p:sp>
      <p:sp>
        <p:nvSpPr>
          <p:cNvPr id="46" name="文本占位符 2">
            <a:extLst>
              <a:ext uri="{FF2B5EF4-FFF2-40B4-BE49-F238E27FC236}">
                <a16:creationId xmlns:a16="http://schemas.microsoft.com/office/drawing/2014/main" id="{2B391188-8702-D320-463C-BD1D311F1241}"/>
              </a:ext>
            </a:extLst>
          </p:cNvPr>
          <p:cNvSpPr>
            <a:spLocks/>
          </p:cNvSpPr>
          <p:nvPr>
            <p:custDataLst>
              <p:tags r:id="rId8"/>
            </p:custDataLst>
          </p:nvPr>
        </p:nvSpPr>
        <p:spPr bwMode="auto">
          <a:xfrm>
            <a:off x="5692775" y="4773613"/>
            <a:ext cx="317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FB606BC-E52A-4493-B546-2C3051F151BE}" type="datetime'''''''''中''''''''''''''''''亚'''''''''''">
              <a:rPr lang="zh-CN" altLang="en-US" sz="1200" smtClean="0">
                <a:ea typeface="等线" panose="02010600030101010101" pitchFamily="2" charset="-122"/>
              </a:rPr>
              <a:pPr marL="0" lvl="0" indent="0" algn="ctr">
                <a:spcBef>
                  <a:spcPct val="0"/>
                </a:spcBef>
                <a:spcAft>
                  <a:spcPct val="0"/>
                </a:spcAft>
                <a:buNone/>
              </a:pPr>
              <a:t>中亚</a:t>
            </a:fld>
            <a:endParaRPr lang="zh-CN" altLang="en-US" sz="1200" dirty="0">
              <a:ea typeface="等线" panose="02010600030101010101" pitchFamily="2" charset="-122"/>
            </a:endParaRPr>
          </a:p>
        </p:txBody>
      </p:sp>
      <p:sp>
        <p:nvSpPr>
          <p:cNvPr id="54" name="文本占位符 2">
            <a:extLst>
              <a:ext uri="{FF2B5EF4-FFF2-40B4-BE49-F238E27FC236}">
                <a16:creationId xmlns:a16="http://schemas.microsoft.com/office/drawing/2014/main" id="{0FD7AF06-DAD2-942D-1202-5F7F6A43445C}"/>
              </a:ext>
            </a:extLst>
          </p:cNvPr>
          <p:cNvSpPr>
            <a:spLocks/>
          </p:cNvSpPr>
          <p:nvPr>
            <p:custDataLst>
              <p:tags r:id="rId9"/>
            </p:custDataLst>
          </p:nvPr>
        </p:nvSpPr>
        <p:spPr bwMode="auto">
          <a:xfrm>
            <a:off x="6446838" y="4773613"/>
            <a:ext cx="317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EE6392F-A487-4F2A-A4B0-3E95BB36C9D6}" type="datetime'''''''''东''''''''亚'''''''''">
              <a:rPr lang="zh-CN" altLang="en-US" sz="1200" smtClean="0">
                <a:ea typeface="等线" panose="02010600030101010101" pitchFamily="2" charset="-122"/>
              </a:rPr>
              <a:pPr marL="0" lvl="0" indent="0" algn="ctr">
                <a:spcBef>
                  <a:spcPct val="0"/>
                </a:spcBef>
                <a:spcAft>
                  <a:spcPct val="0"/>
                </a:spcAft>
                <a:buNone/>
              </a:pPr>
              <a:t>东亚</a:t>
            </a:fld>
            <a:endParaRPr lang="zh-CN" altLang="en-US" sz="1200" dirty="0">
              <a:ea typeface="等线" panose="02010600030101010101" pitchFamily="2" charset="-122"/>
            </a:endParaRPr>
          </a:p>
        </p:txBody>
      </p:sp>
      <p:sp>
        <p:nvSpPr>
          <p:cNvPr id="50" name="文本占位符 2">
            <a:extLst>
              <a:ext uri="{FF2B5EF4-FFF2-40B4-BE49-F238E27FC236}">
                <a16:creationId xmlns:a16="http://schemas.microsoft.com/office/drawing/2014/main" id="{269B7A52-E939-FE93-983D-CCA4E5C06A6F}"/>
              </a:ext>
            </a:extLst>
          </p:cNvPr>
          <p:cNvSpPr>
            <a:spLocks/>
          </p:cNvSpPr>
          <p:nvPr>
            <p:custDataLst>
              <p:tags r:id="rId10"/>
            </p:custDataLst>
          </p:nvPr>
        </p:nvSpPr>
        <p:spPr bwMode="auto">
          <a:xfrm>
            <a:off x="7126288" y="4773613"/>
            <a:ext cx="4699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DA98456-C6CB-4045-AB0C-FA62FB37319B}" type="datetime'''东''''''''''''''''''''''''''''''''''南''''''亚'''''">
              <a:rPr lang="zh-CN" altLang="en-US" sz="1200" smtClean="0">
                <a:ea typeface="等线" panose="02010600030101010101" pitchFamily="2" charset="-122"/>
              </a:rPr>
              <a:pPr marL="0" lvl="0" indent="0" algn="ctr">
                <a:spcBef>
                  <a:spcPct val="0"/>
                </a:spcBef>
                <a:spcAft>
                  <a:spcPct val="0"/>
                </a:spcAft>
                <a:buNone/>
              </a:pPr>
              <a:t>东南亚</a:t>
            </a:fld>
            <a:endParaRPr lang="zh-CN" altLang="en-US" sz="1200" dirty="0">
              <a:ea typeface="等线" panose="02010600030101010101" pitchFamily="2" charset="-122"/>
            </a:endParaRPr>
          </a:p>
        </p:txBody>
      </p:sp>
      <p:sp>
        <p:nvSpPr>
          <p:cNvPr id="58" name="文本占位符 2">
            <a:extLst>
              <a:ext uri="{FF2B5EF4-FFF2-40B4-BE49-F238E27FC236}">
                <a16:creationId xmlns:a16="http://schemas.microsoft.com/office/drawing/2014/main" id="{4118373D-7057-5774-C7EB-6B00C4D18AEE}"/>
              </a:ext>
            </a:extLst>
          </p:cNvPr>
          <p:cNvSpPr>
            <a:spLocks/>
          </p:cNvSpPr>
          <p:nvPr>
            <p:custDataLst>
              <p:tags r:id="rId11"/>
            </p:custDataLst>
          </p:nvPr>
        </p:nvSpPr>
        <p:spPr bwMode="auto">
          <a:xfrm>
            <a:off x="7956550" y="4773613"/>
            <a:ext cx="317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9367E8C-6A7A-4D18-8EBE-74D488314938}" type="datetime'''''''''''''''''南''''''''亚'''''''''''''''''''''">
              <a:rPr lang="zh-CN" altLang="en-US" sz="1200" smtClean="0">
                <a:ea typeface="等线" panose="02010600030101010101" pitchFamily="2" charset="-122"/>
              </a:rPr>
              <a:pPr marL="0" lvl="0" indent="0" algn="ctr">
                <a:spcBef>
                  <a:spcPct val="0"/>
                </a:spcBef>
                <a:spcAft>
                  <a:spcPct val="0"/>
                </a:spcAft>
                <a:buNone/>
              </a:pPr>
              <a:t>南亚</a:t>
            </a:fld>
            <a:endParaRPr lang="zh-CN" altLang="en-US" sz="1200" dirty="0">
              <a:ea typeface="等线" panose="02010600030101010101" pitchFamily="2" charset="-122"/>
            </a:endParaRPr>
          </a:p>
        </p:txBody>
      </p:sp>
      <p:sp>
        <p:nvSpPr>
          <p:cNvPr id="136" name="文本占位符 2">
            <a:extLst>
              <a:ext uri="{FF2B5EF4-FFF2-40B4-BE49-F238E27FC236}">
                <a16:creationId xmlns:a16="http://schemas.microsoft.com/office/drawing/2014/main" id="{91792F02-D4FC-F2D9-76AC-548580279E4D}"/>
              </a:ext>
            </a:extLst>
          </p:cNvPr>
          <p:cNvSpPr>
            <a:spLocks/>
          </p:cNvSpPr>
          <p:nvPr>
            <p:custDataLst>
              <p:tags r:id="rId12"/>
            </p:custDataLst>
          </p:nvPr>
        </p:nvSpPr>
        <p:spPr bwMode="auto">
          <a:xfrm>
            <a:off x="8636000" y="4773613"/>
            <a:ext cx="4699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D65B4DB-AAD9-4AA3-B4AB-F7D96038A8A9}" type="datetime'''''大''''''''''''''''''''''洋''''''''''洲'''''''''''''''''''">
              <a:rPr lang="zh-CN" altLang="en-US" sz="1200" smtClean="0">
                <a:ea typeface="等线" panose="02010600030101010101" pitchFamily="2" charset="-122"/>
              </a:rPr>
              <a:pPr marL="0" lvl="0" indent="0" algn="ctr">
                <a:spcBef>
                  <a:spcPct val="0"/>
                </a:spcBef>
                <a:spcAft>
                  <a:spcPct val="0"/>
                </a:spcAft>
                <a:buNone/>
              </a:pPr>
              <a:t>大洋洲</a:t>
            </a:fld>
            <a:endParaRPr lang="zh-CN" altLang="en-US" sz="1200" dirty="0">
              <a:ea typeface="等线" panose="02010600030101010101" pitchFamily="2" charset="-122"/>
            </a:endParaRPr>
          </a:p>
        </p:txBody>
      </p:sp>
      <p:sp>
        <p:nvSpPr>
          <p:cNvPr id="140" name="文本占位符 2">
            <a:extLst>
              <a:ext uri="{FF2B5EF4-FFF2-40B4-BE49-F238E27FC236}">
                <a16:creationId xmlns:a16="http://schemas.microsoft.com/office/drawing/2014/main" id="{E108D438-EBE4-E32A-44B2-C31CE9B2BB3E}"/>
              </a:ext>
            </a:extLst>
          </p:cNvPr>
          <p:cNvSpPr>
            <a:spLocks/>
          </p:cNvSpPr>
          <p:nvPr>
            <p:custDataLst>
              <p:tags r:id="rId13"/>
            </p:custDataLst>
          </p:nvPr>
        </p:nvSpPr>
        <p:spPr bwMode="auto">
          <a:xfrm>
            <a:off x="9466263" y="4773613"/>
            <a:ext cx="317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2BFFB9B-5A54-4871-9F28-0C91C993F326}" type="datetime'''''''''''''''''''''''''''''''''''北''''''''''''''''''''美'''''">
              <a:rPr lang="zh-CN" altLang="en-US" sz="1200" smtClean="0">
                <a:ea typeface="等线" panose="02010600030101010101" pitchFamily="2" charset="-122"/>
              </a:rPr>
              <a:pPr marL="0" lvl="0" indent="0" algn="ctr">
                <a:spcBef>
                  <a:spcPct val="0"/>
                </a:spcBef>
                <a:spcAft>
                  <a:spcPct val="0"/>
                </a:spcAft>
                <a:buNone/>
              </a:pPr>
              <a:t>北美</a:t>
            </a:fld>
            <a:endParaRPr lang="zh-CN" altLang="en-US" sz="1200" dirty="0">
              <a:ea typeface="等线" panose="02010600030101010101" pitchFamily="2" charset="-122"/>
            </a:endParaRPr>
          </a:p>
        </p:txBody>
      </p:sp>
      <p:sp>
        <p:nvSpPr>
          <p:cNvPr id="132" name="文本占位符 2">
            <a:extLst>
              <a:ext uri="{FF2B5EF4-FFF2-40B4-BE49-F238E27FC236}">
                <a16:creationId xmlns:a16="http://schemas.microsoft.com/office/drawing/2014/main" id="{E0F860F2-475E-7E7A-835E-2808128E79CA}"/>
              </a:ext>
            </a:extLst>
          </p:cNvPr>
          <p:cNvSpPr>
            <a:spLocks/>
          </p:cNvSpPr>
          <p:nvPr>
            <p:custDataLst>
              <p:tags r:id="rId14"/>
            </p:custDataLst>
          </p:nvPr>
        </p:nvSpPr>
        <p:spPr bwMode="auto">
          <a:xfrm>
            <a:off x="10221913" y="4773613"/>
            <a:ext cx="317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0C96E1C-6D34-4ADB-8068-80EC96F006EE}" type="datetime'''''''''''''拉''''''''''''''''''''美'''''''''''''''''''">
              <a:rPr lang="zh-CN" altLang="en-US" sz="1200" smtClean="0">
                <a:ea typeface="等线" panose="02010600030101010101" pitchFamily="2" charset="-122"/>
              </a:rPr>
              <a:pPr marL="0" lvl="0" indent="0" algn="ctr">
                <a:spcBef>
                  <a:spcPct val="0"/>
                </a:spcBef>
                <a:spcAft>
                  <a:spcPct val="0"/>
                </a:spcAft>
                <a:buNone/>
              </a:pPr>
              <a:t>拉美</a:t>
            </a:fld>
            <a:endParaRPr lang="zh-CN" altLang="en-US" sz="1200" dirty="0">
              <a:ea typeface="等线" panose="02010600030101010101" pitchFamily="2" charset="-122"/>
            </a:endParaRPr>
          </a:p>
        </p:txBody>
      </p:sp>
      <p:sp>
        <p:nvSpPr>
          <p:cNvPr id="152" name="文本占位符 2">
            <a:extLst>
              <a:ext uri="{FF2B5EF4-FFF2-40B4-BE49-F238E27FC236}">
                <a16:creationId xmlns:a16="http://schemas.microsoft.com/office/drawing/2014/main" id="{09D5918F-0ED9-4204-B76B-5C76F606850B}"/>
              </a:ext>
            </a:extLst>
          </p:cNvPr>
          <p:cNvSpPr>
            <a:spLocks/>
          </p:cNvSpPr>
          <p:nvPr>
            <p:custDataLst>
              <p:tags r:id="rId15"/>
            </p:custDataLst>
          </p:nvPr>
        </p:nvSpPr>
        <p:spPr bwMode="gray">
          <a:xfrm>
            <a:off x="917575" y="4473575"/>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091D5A6-7CE1-49EF-A793-2490A8115981}" type="datetime'4''''''''''.''''1''''''''''''''''''''''''''''''亿'''">
              <a:rPr lang="zh-CN" altLang="en-US" sz="1200" b="1" smtClean="0">
                <a:ea typeface="等线" panose="02010600030101010101" pitchFamily="2" charset="-122"/>
              </a:rPr>
              <a:pPr marL="0" lvl="0" indent="0" algn="ctr">
                <a:spcBef>
                  <a:spcPct val="0"/>
                </a:spcBef>
                <a:spcAft>
                  <a:spcPct val="0"/>
                </a:spcAft>
                <a:buNone/>
              </a:pPr>
              <a:t>4.1亿</a:t>
            </a:fld>
            <a:endParaRPr lang="zh-CN" altLang="en-US" sz="1200" b="1" dirty="0">
              <a:ea typeface="等线" panose="02010600030101010101" pitchFamily="2" charset="-122"/>
            </a:endParaRPr>
          </a:p>
        </p:txBody>
      </p:sp>
      <p:sp>
        <p:nvSpPr>
          <p:cNvPr id="153" name="文本占位符 2">
            <a:extLst>
              <a:ext uri="{FF2B5EF4-FFF2-40B4-BE49-F238E27FC236}">
                <a16:creationId xmlns:a16="http://schemas.microsoft.com/office/drawing/2014/main" id="{0E77245E-FCA8-449D-83DE-B46D3C553580}"/>
              </a:ext>
            </a:extLst>
          </p:cNvPr>
          <p:cNvSpPr>
            <a:spLocks/>
          </p:cNvSpPr>
          <p:nvPr>
            <p:custDataLst>
              <p:tags r:id="rId16"/>
            </p:custDataLst>
          </p:nvPr>
        </p:nvSpPr>
        <p:spPr bwMode="gray">
          <a:xfrm>
            <a:off x="1173163" y="1778000"/>
            <a:ext cx="5699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0BC16D6-21C8-4EEA-B83D-8EBD6347FA39}" type="datetime'''1''''''''''''''9''''''''6''''''''''.''''''''6亿'">
              <a:rPr lang="zh-CN" altLang="en-US" sz="1200" b="1" smtClean="0">
                <a:ea typeface="等线" panose="02010600030101010101" pitchFamily="2" charset="-122"/>
              </a:rPr>
              <a:pPr marL="0" lvl="0" indent="0" algn="ctr">
                <a:spcBef>
                  <a:spcPct val="0"/>
                </a:spcBef>
                <a:spcAft>
                  <a:spcPct val="0"/>
                </a:spcAft>
                <a:buNone/>
              </a:pPr>
              <a:t>196.6亿</a:t>
            </a:fld>
            <a:endParaRPr lang="zh-CN" altLang="en-US" sz="1200" b="1" dirty="0">
              <a:ea typeface="等线" panose="02010600030101010101" pitchFamily="2" charset="-122"/>
            </a:endParaRPr>
          </a:p>
        </p:txBody>
      </p:sp>
      <p:sp>
        <p:nvSpPr>
          <p:cNvPr id="154" name="文本占位符 2">
            <a:extLst>
              <a:ext uri="{FF2B5EF4-FFF2-40B4-BE49-F238E27FC236}">
                <a16:creationId xmlns:a16="http://schemas.microsoft.com/office/drawing/2014/main" id="{45F7D867-88BF-4FB5-991B-8F238E0EFEBB}"/>
              </a:ext>
            </a:extLst>
          </p:cNvPr>
          <p:cNvSpPr>
            <a:spLocks/>
          </p:cNvSpPr>
          <p:nvPr>
            <p:custDataLst>
              <p:tags r:id="rId17"/>
            </p:custDataLst>
          </p:nvPr>
        </p:nvSpPr>
        <p:spPr bwMode="gray">
          <a:xfrm>
            <a:off x="1671638" y="4529138"/>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4ACD3F8-DEF2-49CB-B3F1-70A525C3A30C}" type="datetime'''''''''''''''''''''''''''''''''''0''.''''''''''2''''''''亿'">
              <a:rPr lang="zh-CN" altLang="en-US" sz="1200" b="1" smtClean="0">
                <a:ea typeface="等线" panose="02010600030101010101" pitchFamily="2" charset="-122"/>
              </a:rPr>
              <a:pPr marL="0" lvl="0" indent="0" algn="ctr">
                <a:spcBef>
                  <a:spcPct val="0"/>
                </a:spcBef>
                <a:spcAft>
                  <a:spcPct val="0"/>
                </a:spcAft>
                <a:buNone/>
              </a:pPr>
              <a:t>0.2亿</a:t>
            </a:fld>
            <a:endParaRPr lang="zh-CN" altLang="en-US" sz="1200" b="1" dirty="0">
              <a:ea typeface="等线" panose="02010600030101010101" pitchFamily="2" charset="-122"/>
            </a:endParaRPr>
          </a:p>
        </p:txBody>
      </p:sp>
      <p:sp>
        <p:nvSpPr>
          <p:cNvPr id="155" name="文本占位符 2">
            <a:extLst>
              <a:ext uri="{FF2B5EF4-FFF2-40B4-BE49-F238E27FC236}">
                <a16:creationId xmlns:a16="http://schemas.microsoft.com/office/drawing/2014/main" id="{E7E91506-93E1-4A50-B0E7-89A8CBF18651}"/>
              </a:ext>
            </a:extLst>
          </p:cNvPr>
          <p:cNvSpPr>
            <a:spLocks/>
          </p:cNvSpPr>
          <p:nvPr>
            <p:custDataLst>
              <p:tags r:id="rId18"/>
            </p:custDataLst>
          </p:nvPr>
        </p:nvSpPr>
        <p:spPr bwMode="gray">
          <a:xfrm>
            <a:off x="2049463" y="4421188"/>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55E6EA5-FDDA-4304-8D75-018E22638A5A}" type="datetime'''7''''''''''.''''''''''''''''''''''''9''''''''''''亿'''''''">
              <a:rPr lang="zh-CN" altLang="en-US" sz="1200" b="1" smtClean="0">
                <a:ea typeface="等线" panose="02010600030101010101" pitchFamily="2" charset="-122"/>
              </a:rPr>
              <a:pPr marL="0" lvl="0" indent="0" algn="ctr">
                <a:spcBef>
                  <a:spcPct val="0"/>
                </a:spcBef>
                <a:spcAft>
                  <a:spcPct val="0"/>
                </a:spcAft>
                <a:buNone/>
              </a:pPr>
              <a:t>7.9亿</a:t>
            </a:fld>
            <a:endParaRPr lang="zh-CN" altLang="en-US" sz="1200" b="1" dirty="0">
              <a:ea typeface="等线" panose="02010600030101010101" pitchFamily="2" charset="-122"/>
            </a:endParaRPr>
          </a:p>
        </p:txBody>
      </p:sp>
      <p:sp>
        <p:nvSpPr>
          <p:cNvPr id="156" name="文本占位符 2">
            <a:extLst>
              <a:ext uri="{FF2B5EF4-FFF2-40B4-BE49-F238E27FC236}">
                <a16:creationId xmlns:a16="http://schemas.microsoft.com/office/drawing/2014/main" id="{E311C335-D5D6-4434-85E3-13C73BE488A6}"/>
              </a:ext>
            </a:extLst>
          </p:cNvPr>
          <p:cNvSpPr>
            <a:spLocks/>
          </p:cNvSpPr>
          <p:nvPr>
            <p:custDataLst>
              <p:tags r:id="rId19"/>
            </p:custDataLst>
          </p:nvPr>
        </p:nvSpPr>
        <p:spPr bwMode="gray">
          <a:xfrm>
            <a:off x="2427288" y="4527550"/>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6CE208F-D3BF-4ABA-84E8-CBF6C0DAD801}" type="datetime'''''''''''''0''''''''''''.''''''''''''''''3亿'">
              <a:rPr lang="zh-CN" altLang="en-US" sz="1200" b="1" smtClean="0">
                <a:ea typeface="等线" panose="02010600030101010101" pitchFamily="2" charset="-122"/>
              </a:rPr>
              <a:pPr marL="0" lvl="0" indent="0" algn="ctr">
                <a:spcBef>
                  <a:spcPct val="0"/>
                </a:spcBef>
                <a:spcAft>
                  <a:spcPct val="0"/>
                </a:spcAft>
                <a:buNone/>
              </a:pPr>
              <a:t>0.3亿</a:t>
            </a:fld>
            <a:endParaRPr lang="zh-CN" altLang="en-US" sz="1200" b="1" dirty="0">
              <a:ea typeface="等线" panose="02010600030101010101" pitchFamily="2" charset="-122"/>
            </a:endParaRPr>
          </a:p>
        </p:txBody>
      </p:sp>
      <p:sp>
        <p:nvSpPr>
          <p:cNvPr id="157" name="文本占位符 2">
            <a:extLst>
              <a:ext uri="{FF2B5EF4-FFF2-40B4-BE49-F238E27FC236}">
                <a16:creationId xmlns:a16="http://schemas.microsoft.com/office/drawing/2014/main" id="{9BCDD885-3140-4F38-BC8E-DD55C54CDFBB}"/>
              </a:ext>
            </a:extLst>
          </p:cNvPr>
          <p:cNvSpPr>
            <a:spLocks/>
          </p:cNvSpPr>
          <p:nvPr>
            <p:custDataLst>
              <p:tags r:id="rId20"/>
            </p:custDataLst>
          </p:nvPr>
        </p:nvSpPr>
        <p:spPr bwMode="gray">
          <a:xfrm>
            <a:off x="2724150" y="3810000"/>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7FD7959-D189-4524-9935-26022C970990}" type="datetime'''''''''51''.''''''''5''''''''''''''''亿'''''''''''''''''">
              <a:rPr lang="zh-CN" altLang="en-US" sz="1200" b="1" smtClean="0">
                <a:ea typeface="等线" panose="02010600030101010101" pitchFamily="2" charset="-122"/>
              </a:rPr>
              <a:pPr marL="0" lvl="0" indent="0" algn="ctr">
                <a:spcBef>
                  <a:spcPct val="0"/>
                </a:spcBef>
                <a:spcAft>
                  <a:spcPct val="0"/>
                </a:spcAft>
                <a:buNone/>
              </a:pPr>
              <a:t>51.5亿</a:t>
            </a:fld>
            <a:endParaRPr lang="zh-CN" altLang="en-US" sz="1200" b="1" dirty="0">
              <a:ea typeface="等线" panose="02010600030101010101" pitchFamily="2" charset="-122"/>
            </a:endParaRPr>
          </a:p>
        </p:txBody>
      </p:sp>
      <p:sp>
        <p:nvSpPr>
          <p:cNvPr id="158" name="文本占位符 2">
            <a:extLst>
              <a:ext uri="{FF2B5EF4-FFF2-40B4-BE49-F238E27FC236}">
                <a16:creationId xmlns:a16="http://schemas.microsoft.com/office/drawing/2014/main" id="{04C3F5FE-C926-47E3-B1AA-DDC08FDC98F7}"/>
              </a:ext>
            </a:extLst>
          </p:cNvPr>
          <p:cNvSpPr>
            <a:spLocks/>
          </p:cNvSpPr>
          <p:nvPr>
            <p:custDataLst>
              <p:tags r:id="rId21"/>
            </p:custDataLst>
          </p:nvPr>
        </p:nvSpPr>
        <p:spPr bwMode="gray">
          <a:xfrm>
            <a:off x="3181350" y="4495800"/>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ED0A8DD-033C-4159-9630-F12AEF1F2BA3}" type="datetime'''''''''''''''''''''''2.''''6亿'''''''''''''''">
              <a:rPr lang="zh-CN" altLang="en-US" sz="1200" b="1" smtClean="0">
                <a:ea typeface="等线" panose="02010600030101010101" pitchFamily="2" charset="-122"/>
              </a:rPr>
              <a:pPr marL="0" lvl="0" indent="0" algn="ctr">
                <a:spcBef>
                  <a:spcPct val="0"/>
                </a:spcBef>
                <a:spcAft>
                  <a:spcPct val="0"/>
                </a:spcAft>
                <a:buNone/>
              </a:pPr>
              <a:t>2.6亿</a:t>
            </a:fld>
            <a:endParaRPr lang="zh-CN" altLang="en-US" sz="1200" b="1" dirty="0">
              <a:ea typeface="等线" panose="02010600030101010101" pitchFamily="2" charset="-122"/>
            </a:endParaRPr>
          </a:p>
        </p:txBody>
      </p:sp>
      <p:sp>
        <p:nvSpPr>
          <p:cNvPr id="9" name="文本占位符 2">
            <a:extLst>
              <a:ext uri="{FF2B5EF4-FFF2-40B4-BE49-F238E27FC236}">
                <a16:creationId xmlns:a16="http://schemas.microsoft.com/office/drawing/2014/main" id="{4E5C4A69-FFFE-5606-61A1-E26CD556EA00}"/>
              </a:ext>
            </a:extLst>
          </p:cNvPr>
          <p:cNvSpPr>
            <a:spLocks/>
          </p:cNvSpPr>
          <p:nvPr>
            <p:custDataLst>
              <p:tags r:id="rId22"/>
            </p:custDataLst>
          </p:nvPr>
        </p:nvSpPr>
        <p:spPr bwMode="auto">
          <a:xfrm>
            <a:off x="1087438" y="4773613"/>
            <a:ext cx="469900" cy="330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7142248-33A2-4673-AC75-0519644089A9}" type="datetime'西''欧''''''与''''''''''''''''''''''''''''''''''中''''''''''''欧'''">
              <a:rPr lang="zh-CN" altLang="en-US" sz="1200" smtClean="0">
                <a:ea typeface="等线" panose="02010600030101010101" pitchFamily="2" charset="-122"/>
              </a:rPr>
              <a:pPr marL="0" lvl="0" indent="0" algn="ctr">
                <a:spcBef>
                  <a:spcPct val="0"/>
                </a:spcBef>
                <a:spcAft>
                  <a:spcPct val="0"/>
                </a:spcAft>
                <a:buNone/>
              </a:pPr>
              <a:t>西欧与中欧</a:t>
            </a:fld>
            <a:endParaRPr lang="zh-CN" altLang="en-US" sz="1200" dirty="0">
              <a:ea typeface="等线" panose="02010600030101010101" pitchFamily="2" charset="-122"/>
            </a:endParaRPr>
          </a:p>
        </p:txBody>
      </p:sp>
      <p:sp>
        <p:nvSpPr>
          <p:cNvPr id="160" name="文本占位符 2">
            <a:extLst>
              <a:ext uri="{FF2B5EF4-FFF2-40B4-BE49-F238E27FC236}">
                <a16:creationId xmlns:a16="http://schemas.microsoft.com/office/drawing/2014/main" id="{D7350F26-9D3F-450D-87D3-ECAB1B63B6B2}"/>
              </a:ext>
            </a:extLst>
          </p:cNvPr>
          <p:cNvSpPr>
            <a:spLocks/>
          </p:cNvSpPr>
          <p:nvPr>
            <p:custDataLst>
              <p:tags r:id="rId23"/>
            </p:custDataLst>
          </p:nvPr>
        </p:nvSpPr>
        <p:spPr bwMode="gray">
          <a:xfrm>
            <a:off x="3856038" y="4221163"/>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D51D1CB-887A-4F4C-9619-0056B0867C46}" type="datetime'''''2''2.''''2''''''''''''''''''''''''''''''''亿'">
              <a:rPr lang="zh-CN" altLang="en-US" sz="1200" b="1" smtClean="0">
                <a:ea typeface="等线" panose="02010600030101010101" pitchFamily="2" charset="-122"/>
              </a:rPr>
              <a:pPr marL="0" lvl="0" indent="0" algn="ctr">
                <a:spcBef>
                  <a:spcPct val="0"/>
                </a:spcBef>
                <a:spcAft>
                  <a:spcPct val="0"/>
                </a:spcAft>
                <a:buNone/>
              </a:pPr>
              <a:t>22.2亿</a:t>
            </a:fld>
            <a:endParaRPr lang="zh-CN" altLang="en-US" sz="1200" b="1" dirty="0">
              <a:ea typeface="等线" panose="02010600030101010101" pitchFamily="2" charset="-122"/>
            </a:endParaRPr>
          </a:p>
        </p:txBody>
      </p:sp>
      <p:sp>
        <p:nvSpPr>
          <p:cNvPr id="161" name="文本占位符 2">
            <a:extLst>
              <a:ext uri="{FF2B5EF4-FFF2-40B4-BE49-F238E27FC236}">
                <a16:creationId xmlns:a16="http://schemas.microsoft.com/office/drawing/2014/main" id="{DD2B3854-608E-4DA2-953A-68B08FECCB3B}"/>
              </a:ext>
            </a:extLst>
          </p:cNvPr>
          <p:cNvSpPr>
            <a:spLocks/>
          </p:cNvSpPr>
          <p:nvPr>
            <p:custDataLst>
              <p:tags r:id="rId24"/>
            </p:custDataLst>
          </p:nvPr>
        </p:nvSpPr>
        <p:spPr bwMode="gray">
          <a:xfrm>
            <a:off x="4192588" y="1358900"/>
            <a:ext cx="5699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FE73083-7914-4EE5-84A0-A449B657434D}" type="datetime'''''''''''''''''2''''''''''26''''.4''''''''''''亿'''''''''''''">
              <a:rPr lang="zh-CN" altLang="en-US" sz="1200" b="1" smtClean="0">
                <a:ea typeface="等线" panose="02010600030101010101" pitchFamily="2" charset="-122"/>
              </a:rPr>
              <a:pPr marL="0" lvl="0" indent="0" algn="ctr">
                <a:spcBef>
                  <a:spcPct val="0"/>
                </a:spcBef>
                <a:spcAft>
                  <a:spcPct val="0"/>
                </a:spcAft>
                <a:buNone/>
              </a:pPr>
              <a:t>226.4亿</a:t>
            </a:fld>
            <a:endParaRPr lang="zh-CN" altLang="en-US" sz="1200" b="1" dirty="0">
              <a:ea typeface="等线" panose="02010600030101010101" pitchFamily="2" charset="-122"/>
            </a:endParaRPr>
          </a:p>
        </p:txBody>
      </p:sp>
      <p:sp>
        <p:nvSpPr>
          <p:cNvPr id="162" name="文本占位符 2">
            <a:extLst>
              <a:ext uri="{FF2B5EF4-FFF2-40B4-BE49-F238E27FC236}">
                <a16:creationId xmlns:a16="http://schemas.microsoft.com/office/drawing/2014/main" id="{759492CF-6F6E-40E2-BD4F-4F89DDFCEB4F}"/>
              </a:ext>
            </a:extLst>
          </p:cNvPr>
          <p:cNvSpPr>
            <a:spLocks/>
          </p:cNvSpPr>
          <p:nvPr>
            <p:custDataLst>
              <p:tags r:id="rId25"/>
            </p:custDataLst>
          </p:nvPr>
        </p:nvSpPr>
        <p:spPr bwMode="gray">
          <a:xfrm>
            <a:off x="4691063" y="4513263"/>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6BD8FA6-F0FE-4E11-AFA1-E917DFB4B119}" type="datetime'''''''''''''''''1''''''.4''''''''''''''''亿'''">
              <a:rPr lang="zh-CN" altLang="en-US" sz="1200" b="1" smtClean="0">
                <a:ea typeface="等线" panose="02010600030101010101" pitchFamily="2" charset="-122"/>
              </a:rPr>
              <a:pPr marL="0" lvl="0" indent="0" algn="ctr">
                <a:spcBef>
                  <a:spcPct val="0"/>
                </a:spcBef>
                <a:spcAft>
                  <a:spcPct val="0"/>
                </a:spcAft>
                <a:buNone/>
              </a:pPr>
              <a:t>1.4亿</a:t>
            </a:fld>
            <a:endParaRPr lang="zh-CN" altLang="en-US" sz="1200" b="1" dirty="0">
              <a:ea typeface="等线" panose="02010600030101010101" pitchFamily="2" charset="-122"/>
            </a:endParaRPr>
          </a:p>
        </p:txBody>
      </p:sp>
      <p:sp>
        <p:nvSpPr>
          <p:cNvPr id="163" name="文本占位符 2">
            <a:extLst>
              <a:ext uri="{FF2B5EF4-FFF2-40B4-BE49-F238E27FC236}">
                <a16:creationId xmlns:a16="http://schemas.microsoft.com/office/drawing/2014/main" id="{1745C8ED-5AFC-4E46-AAC9-6A6941E1892A}"/>
              </a:ext>
            </a:extLst>
          </p:cNvPr>
          <p:cNvSpPr>
            <a:spLocks/>
          </p:cNvSpPr>
          <p:nvPr>
            <p:custDataLst>
              <p:tags r:id="rId26"/>
            </p:custDataLst>
          </p:nvPr>
        </p:nvSpPr>
        <p:spPr bwMode="gray">
          <a:xfrm>
            <a:off x="4987925" y="4221163"/>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97A40B4-21FF-47FD-AFF6-7ADA7EBCD9FD}" type="datetime'''''''''''''''''''''''''''2''''''2''''.''''''''''2''''亿'''''''">
              <a:rPr lang="zh-CN" altLang="en-US" sz="1200" b="1" smtClean="0">
                <a:ea typeface="等线" panose="02010600030101010101" pitchFamily="2" charset="-122"/>
              </a:rPr>
              <a:pPr marL="0" lvl="0" indent="0" algn="ctr">
                <a:spcBef>
                  <a:spcPct val="0"/>
                </a:spcBef>
                <a:spcAft>
                  <a:spcPct val="0"/>
                </a:spcAft>
                <a:buNone/>
              </a:pPr>
              <a:t>22.2亿</a:t>
            </a:fld>
            <a:endParaRPr lang="zh-CN" altLang="en-US" sz="1200" b="1" dirty="0">
              <a:ea typeface="等线" panose="02010600030101010101" pitchFamily="2" charset="-122"/>
            </a:endParaRPr>
          </a:p>
        </p:txBody>
      </p:sp>
      <p:sp>
        <p:nvSpPr>
          <p:cNvPr id="164" name="文本占位符 2">
            <a:extLst>
              <a:ext uri="{FF2B5EF4-FFF2-40B4-BE49-F238E27FC236}">
                <a16:creationId xmlns:a16="http://schemas.microsoft.com/office/drawing/2014/main" id="{2D3438E8-54E5-44CA-81D3-F230EB9207FE}"/>
              </a:ext>
            </a:extLst>
          </p:cNvPr>
          <p:cNvSpPr>
            <a:spLocks/>
          </p:cNvSpPr>
          <p:nvPr>
            <p:custDataLst>
              <p:tags r:id="rId27"/>
            </p:custDataLst>
          </p:nvPr>
        </p:nvSpPr>
        <p:spPr bwMode="gray">
          <a:xfrm>
            <a:off x="5446713" y="4530725"/>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DCFA4EA-ABC9-4597-9888-702BC0835691}" type="datetime'''0''''''''.1''''''''''''''''''亿'''''''''''''''''">
              <a:rPr lang="zh-CN" altLang="en-US" sz="1200" b="1" smtClean="0">
                <a:ea typeface="等线" panose="02010600030101010101" pitchFamily="2" charset="-122"/>
              </a:rPr>
              <a:pPr marL="0" lvl="0" indent="0" algn="ctr">
                <a:spcBef>
                  <a:spcPct val="0"/>
                </a:spcBef>
                <a:spcAft>
                  <a:spcPct val="0"/>
                </a:spcAft>
                <a:buNone/>
              </a:pPr>
              <a:t>0.1亿</a:t>
            </a:fld>
            <a:endParaRPr lang="zh-CN" altLang="en-US" sz="1200" b="1" dirty="0">
              <a:ea typeface="等线" panose="02010600030101010101" pitchFamily="2" charset="-122"/>
            </a:endParaRPr>
          </a:p>
        </p:txBody>
      </p:sp>
      <p:sp>
        <p:nvSpPr>
          <p:cNvPr id="165" name="文本占位符 2">
            <a:extLst>
              <a:ext uri="{FF2B5EF4-FFF2-40B4-BE49-F238E27FC236}">
                <a16:creationId xmlns:a16="http://schemas.microsoft.com/office/drawing/2014/main" id="{42E4BFF5-86E4-42C9-9C20-03E0743E4481}"/>
              </a:ext>
            </a:extLst>
          </p:cNvPr>
          <p:cNvSpPr>
            <a:spLocks/>
          </p:cNvSpPr>
          <p:nvPr>
            <p:custDataLst>
              <p:tags r:id="rId28"/>
            </p:custDataLst>
          </p:nvPr>
        </p:nvSpPr>
        <p:spPr bwMode="gray">
          <a:xfrm>
            <a:off x="5743575" y="3479800"/>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1DF3346-22D2-4115-B32A-449149C5D10D}" type="datetime'''''7''''''''''''''''''''5''.0''''''''''亿'''">
              <a:rPr lang="zh-CN" altLang="en-US" sz="1200" b="1" smtClean="0">
                <a:ea typeface="等线" panose="02010600030101010101" pitchFamily="2" charset="-122"/>
              </a:rPr>
              <a:pPr marL="0" lvl="0" indent="0" algn="ctr">
                <a:spcBef>
                  <a:spcPct val="0"/>
                </a:spcBef>
                <a:spcAft>
                  <a:spcPct val="0"/>
                </a:spcAft>
                <a:buNone/>
              </a:pPr>
              <a:t>75.0亿</a:t>
            </a:fld>
            <a:endParaRPr lang="zh-CN" altLang="en-US" sz="1200" b="1" dirty="0">
              <a:ea typeface="等线" panose="02010600030101010101" pitchFamily="2" charset="-122"/>
            </a:endParaRPr>
          </a:p>
        </p:txBody>
      </p:sp>
      <p:sp>
        <p:nvSpPr>
          <p:cNvPr id="166" name="文本占位符 2">
            <a:extLst>
              <a:ext uri="{FF2B5EF4-FFF2-40B4-BE49-F238E27FC236}">
                <a16:creationId xmlns:a16="http://schemas.microsoft.com/office/drawing/2014/main" id="{96B797C7-170E-4A2D-A196-D93FDF9F2AEB}"/>
              </a:ext>
            </a:extLst>
          </p:cNvPr>
          <p:cNvSpPr>
            <a:spLocks/>
          </p:cNvSpPr>
          <p:nvPr>
            <p:custDataLst>
              <p:tags r:id="rId29"/>
            </p:custDataLst>
          </p:nvPr>
        </p:nvSpPr>
        <p:spPr bwMode="gray">
          <a:xfrm>
            <a:off x="6200775" y="4514850"/>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34AC6A0-DD67-456A-967B-F0CA91B04E1E}" type="datetime'''''1''''''''''''''.''3''''''''''''亿'''''">
              <a:rPr lang="zh-CN" altLang="en-US" sz="1200" b="1" smtClean="0">
                <a:ea typeface="等线" panose="02010600030101010101" pitchFamily="2" charset="-122"/>
              </a:rPr>
              <a:pPr marL="0" lvl="0" indent="0" algn="ctr">
                <a:spcBef>
                  <a:spcPct val="0"/>
                </a:spcBef>
                <a:spcAft>
                  <a:spcPct val="0"/>
                </a:spcAft>
                <a:buNone/>
              </a:pPr>
              <a:t>1.3亿</a:t>
            </a:fld>
            <a:endParaRPr lang="zh-CN" altLang="en-US" sz="1200" b="1" dirty="0">
              <a:ea typeface="等线" panose="02010600030101010101" pitchFamily="2" charset="-122"/>
            </a:endParaRPr>
          </a:p>
        </p:txBody>
      </p:sp>
      <p:sp>
        <p:nvSpPr>
          <p:cNvPr id="167" name="文本占位符 2">
            <a:extLst>
              <a:ext uri="{FF2B5EF4-FFF2-40B4-BE49-F238E27FC236}">
                <a16:creationId xmlns:a16="http://schemas.microsoft.com/office/drawing/2014/main" id="{B3C5F552-18C0-4076-9C0B-DAC31B374573}"/>
              </a:ext>
            </a:extLst>
          </p:cNvPr>
          <p:cNvSpPr>
            <a:spLocks/>
          </p:cNvSpPr>
          <p:nvPr>
            <p:custDataLst>
              <p:tags r:id="rId30"/>
            </p:custDataLst>
          </p:nvPr>
        </p:nvSpPr>
        <p:spPr bwMode="gray">
          <a:xfrm>
            <a:off x="6497638" y="3867150"/>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EF7C412-F75C-4DC3-B5FF-6E1E2AFDBFA5}" type="datetime'''''''''''''''''''''4''''7''''''''''''''''.''''''4亿'">
              <a:rPr lang="zh-CN" altLang="en-US" sz="1200" b="1" smtClean="0">
                <a:ea typeface="等线" panose="02010600030101010101" pitchFamily="2" charset="-122"/>
              </a:rPr>
              <a:pPr marL="0" lvl="0" indent="0" algn="ctr">
                <a:spcBef>
                  <a:spcPct val="0"/>
                </a:spcBef>
                <a:spcAft>
                  <a:spcPct val="0"/>
                </a:spcAft>
                <a:buNone/>
              </a:pPr>
              <a:t>47.4亿</a:t>
            </a:fld>
            <a:endParaRPr lang="zh-CN" altLang="en-US" sz="1200" b="1" dirty="0">
              <a:ea typeface="等线" panose="02010600030101010101" pitchFamily="2" charset="-122"/>
            </a:endParaRPr>
          </a:p>
        </p:txBody>
      </p:sp>
      <p:sp>
        <p:nvSpPr>
          <p:cNvPr id="168" name="文本占位符 2">
            <a:extLst>
              <a:ext uri="{FF2B5EF4-FFF2-40B4-BE49-F238E27FC236}">
                <a16:creationId xmlns:a16="http://schemas.microsoft.com/office/drawing/2014/main" id="{B539794C-6D11-440D-8302-6E6FD49261E8}"/>
              </a:ext>
            </a:extLst>
          </p:cNvPr>
          <p:cNvSpPr>
            <a:spLocks/>
          </p:cNvSpPr>
          <p:nvPr>
            <p:custDataLst>
              <p:tags r:id="rId31"/>
            </p:custDataLst>
          </p:nvPr>
        </p:nvSpPr>
        <p:spPr bwMode="gray">
          <a:xfrm>
            <a:off x="6956425" y="4492625"/>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93D2317-7B0B-42AF-BE78-09747E0A8C88}" type="datetime'''''''''2''''''''''''''''''''''''''.''''''9''''亿'''''''''">
              <a:rPr lang="zh-CN" altLang="en-US" sz="1200" b="1" smtClean="0">
                <a:ea typeface="等线" panose="02010600030101010101" pitchFamily="2" charset="-122"/>
              </a:rPr>
              <a:pPr marL="0" lvl="0" indent="0" algn="ctr">
                <a:spcBef>
                  <a:spcPct val="0"/>
                </a:spcBef>
                <a:spcAft>
                  <a:spcPct val="0"/>
                </a:spcAft>
                <a:buNone/>
              </a:pPr>
              <a:t>2.9亿</a:t>
            </a:fld>
            <a:endParaRPr lang="zh-CN" altLang="en-US" sz="1200" b="1" dirty="0">
              <a:ea typeface="等线" panose="02010600030101010101" pitchFamily="2" charset="-122"/>
            </a:endParaRPr>
          </a:p>
        </p:txBody>
      </p:sp>
      <p:sp>
        <p:nvSpPr>
          <p:cNvPr id="169" name="文本占位符 2">
            <a:extLst>
              <a:ext uri="{FF2B5EF4-FFF2-40B4-BE49-F238E27FC236}">
                <a16:creationId xmlns:a16="http://schemas.microsoft.com/office/drawing/2014/main" id="{B44D1026-84E3-4B49-8835-97102ECD8886}"/>
              </a:ext>
            </a:extLst>
          </p:cNvPr>
          <p:cNvSpPr>
            <a:spLocks/>
          </p:cNvSpPr>
          <p:nvPr>
            <p:custDataLst>
              <p:tags r:id="rId32"/>
            </p:custDataLst>
          </p:nvPr>
        </p:nvSpPr>
        <p:spPr bwMode="gray">
          <a:xfrm>
            <a:off x="7253288" y="3175000"/>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0E4C34F-B4C3-40DF-99BB-855839127612}" type="datetime'''''''''''''''''''''''9''''''6''''.''''''8''''亿'''''''''">
              <a:rPr lang="zh-CN" altLang="en-US" sz="1200" b="1" smtClean="0">
                <a:ea typeface="等线" panose="02010600030101010101" pitchFamily="2" charset="-122"/>
              </a:rPr>
              <a:pPr marL="0" lvl="0" indent="0" algn="ctr">
                <a:spcBef>
                  <a:spcPct val="0"/>
                </a:spcBef>
                <a:spcAft>
                  <a:spcPct val="0"/>
                </a:spcAft>
                <a:buNone/>
              </a:pPr>
              <a:t>96.8亿</a:t>
            </a:fld>
            <a:endParaRPr lang="zh-CN" altLang="en-US" sz="1200" b="1" dirty="0">
              <a:ea typeface="等线" panose="02010600030101010101" pitchFamily="2" charset="-122"/>
            </a:endParaRPr>
          </a:p>
        </p:txBody>
      </p:sp>
      <p:sp>
        <p:nvSpPr>
          <p:cNvPr id="170" name="文本占位符 2">
            <a:extLst>
              <a:ext uri="{FF2B5EF4-FFF2-40B4-BE49-F238E27FC236}">
                <a16:creationId xmlns:a16="http://schemas.microsoft.com/office/drawing/2014/main" id="{39D26712-E65E-44BF-B6FF-C4E8A03B1B7B}"/>
              </a:ext>
            </a:extLst>
          </p:cNvPr>
          <p:cNvSpPr>
            <a:spLocks/>
          </p:cNvSpPr>
          <p:nvPr>
            <p:custDataLst>
              <p:tags r:id="rId33"/>
            </p:custDataLst>
          </p:nvPr>
        </p:nvSpPr>
        <p:spPr bwMode="gray">
          <a:xfrm>
            <a:off x="7710488" y="4510088"/>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B624E38-59EE-45D0-A0DA-8123C6DA91FB}" type="datetime'''''''1''''''''''''''''''.6''''''''''''''''''''''''''''亿'">
              <a:rPr lang="zh-CN" altLang="en-US" sz="1200" b="1" smtClean="0">
                <a:ea typeface="等线" panose="02010600030101010101" pitchFamily="2" charset="-122"/>
              </a:rPr>
              <a:pPr marL="0" lvl="0" indent="0" algn="ctr">
                <a:spcBef>
                  <a:spcPct val="0"/>
                </a:spcBef>
                <a:spcAft>
                  <a:spcPct val="0"/>
                </a:spcAft>
                <a:buNone/>
              </a:pPr>
              <a:t>1.6亿</a:t>
            </a:fld>
            <a:endParaRPr lang="zh-CN" altLang="en-US" sz="1200" b="1" dirty="0">
              <a:ea typeface="等线" panose="02010600030101010101" pitchFamily="2" charset="-122"/>
            </a:endParaRPr>
          </a:p>
        </p:txBody>
      </p:sp>
      <p:sp>
        <p:nvSpPr>
          <p:cNvPr id="171" name="文本占位符 2">
            <a:extLst>
              <a:ext uri="{FF2B5EF4-FFF2-40B4-BE49-F238E27FC236}">
                <a16:creationId xmlns:a16="http://schemas.microsoft.com/office/drawing/2014/main" id="{2F854719-971F-401D-9871-1E6A5B79BF0A}"/>
              </a:ext>
            </a:extLst>
          </p:cNvPr>
          <p:cNvSpPr>
            <a:spLocks/>
          </p:cNvSpPr>
          <p:nvPr>
            <p:custDataLst>
              <p:tags r:id="rId34"/>
            </p:custDataLst>
          </p:nvPr>
        </p:nvSpPr>
        <p:spPr bwMode="gray">
          <a:xfrm>
            <a:off x="8007350" y="4344988"/>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F24052E-BFF0-489F-9F6B-979A586E2319}" type="datetime'''1''''''2''''''''''''.''''''''''''''4''亿'''''''''''''">
              <a:rPr lang="zh-CN" altLang="en-US" sz="1200" b="1" smtClean="0">
                <a:ea typeface="等线" panose="02010600030101010101" pitchFamily="2" charset="-122"/>
              </a:rPr>
              <a:pPr marL="0" lvl="0" indent="0" algn="ctr">
                <a:spcBef>
                  <a:spcPct val="0"/>
                </a:spcBef>
                <a:spcAft>
                  <a:spcPct val="0"/>
                </a:spcAft>
                <a:buNone/>
              </a:pPr>
              <a:t>12.4亿</a:t>
            </a:fld>
            <a:endParaRPr lang="zh-CN" altLang="en-US" sz="1200" b="1" dirty="0">
              <a:ea typeface="等线" panose="02010600030101010101" pitchFamily="2" charset="-122"/>
            </a:endParaRPr>
          </a:p>
        </p:txBody>
      </p:sp>
      <p:sp>
        <p:nvSpPr>
          <p:cNvPr id="172" name="文本占位符 2">
            <a:extLst>
              <a:ext uri="{FF2B5EF4-FFF2-40B4-BE49-F238E27FC236}">
                <a16:creationId xmlns:a16="http://schemas.microsoft.com/office/drawing/2014/main" id="{FBEA7896-4622-4314-B8B3-6A2B32F30AE5}"/>
              </a:ext>
            </a:extLst>
          </p:cNvPr>
          <p:cNvSpPr>
            <a:spLocks/>
          </p:cNvSpPr>
          <p:nvPr>
            <p:custDataLst>
              <p:tags r:id="rId35"/>
            </p:custDataLst>
          </p:nvPr>
        </p:nvSpPr>
        <p:spPr bwMode="gray">
          <a:xfrm>
            <a:off x="8466138" y="4511675"/>
            <a:ext cx="4016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5EF5B74-5B1C-437F-97A6-08BFB9D6F348}" type="datetime'''''1.''''''''''''''''''''''''''5''''亿'''''''''''''">
              <a:rPr lang="zh-CN" altLang="en-US" sz="1200" b="1" smtClean="0">
                <a:ea typeface="等线" panose="02010600030101010101" pitchFamily="2" charset="-122"/>
              </a:rPr>
              <a:pPr marL="0" lvl="0" indent="0" algn="ctr">
                <a:spcBef>
                  <a:spcPct val="0"/>
                </a:spcBef>
                <a:spcAft>
                  <a:spcPct val="0"/>
                </a:spcAft>
                <a:buNone/>
              </a:pPr>
              <a:t>1.5亿</a:t>
            </a:fld>
            <a:endParaRPr lang="zh-CN" altLang="en-US" sz="1200" b="1" dirty="0">
              <a:ea typeface="等线" panose="02010600030101010101" pitchFamily="2" charset="-122"/>
            </a:endParaRPr>
          </a:p>
        </p:txBody>
      </p:sp>
      <p:sp>
        <p:nvSpPr>
          <p:cNvPr id="173" name="文本占位符 2">
            <a:extLst>
              <a:ext uri="{FF2B5EF4-FFF2-40B4-BE49-F238E27FC236}">
                <a16:creationId xmlns:a16="http://schemas.microsoft.com/office/drawing/2014/main" id="{72B1A95B-2E6C-403C-8AB4-7FFBAE261142}"/>
              </a:ext>
            </a:extLst>
          </p:cNvPr>
          <p:cNvSpPr>
            <a:spLocks/>
          </p:cNvSpPr>
          <p:nvPr>
            <p:custDataLst>
              <p:tags r:id="rId36"/>
            </p:custDataLst>
          </p:nvPr>
        </p:nvSpPr>
        <p:spPr bwMode="gray">
          <a:xfrm>
            <a:off x="8763000" y="3846513"/>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B3B001D-A1B3-4754-863D-93C39610AFEF}" type="datetime'''''''48''.''''''''9''''''''''''''''亿'''''''''''''''''">
              <a:rPr lang="zh-CN" altLang="en-US" sz="1200" b="1" smtClean="0">
                <a:ea typeface="等线" panose="02010600030101010101" pitchFamily="2" charset="-122"/>
              </a:rPr>
              <a:pPr marL="0" lvl="0" indent="0" algn="ctr">
                <a:spcBef>
                  <a:spcPct val="0"/>
                </a:spcBef>
                <a:spcAft>
                  <a:spcPct val="0"/>
                </a:spcAft>
                <a:buNone/>
              </a:pPr>
              <a:t>48.9亿</a:t>
            </a:fld>
            <a:endParaRPr lang="zh-CN" altLang="en-US" sz="1200" b="1" dirty="0">
              <a:ea typeface="等线" panose="02010600030101010101" pitchFamily="2" charset="-122"/>
            </a:endParaRPr>
          </a:p>
        </p:txBody>
      </p:sp>
      <p:sp>
        <p:nvSpPr>
          <p:cNvPr id="174" name="文本占位符 2">
            <a:extLst>
              <a:ext uri="{FF2B5EF4-FFF2-40B4-BE49-F238E27FC236}">
                <a16:creationId xmlns:a16="http://schemas.microsoft.com/office/drawing/2014/main" id="{17250F18-83DD-4085-A539-5C0E867EC34F}"/>
              </a:ext>
            </a:extLst>
          </p:cNvPr>
          <p:cNvSpPr>
            <a:spLocks/>
          </p:cNvSpPr>
          <p:nvPr>
            <p:custDataLst>
              <p:tags r:id="rId37"/>
            </p:custDataLst>
          </p:nvPr>
        </p:nvSpPr>
        <p:spPr bwMode="gray">
          <a:xfrm>
            <a:off x="9142413" y="4276725"/>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F195C72-E38A-4C78-AD25-24CBB4724F74}" type="datetime'''''''''''1''''''8''''''.''''3''''''''''''''''亿'">
              <a:rPr lang="zh-CN" altLang="en-US" sz="1200" b="1" smtClean="0">
                <a:ea typeface="等线" panose="02010600030101010101" pitchFamily="2" charset="-122"/>
              </a:rPr>
              <a:pPr marL="0" lvl="0" indent="0" algn="ctr">
                <a:spcBef>
                  <a:spcPct val="0"/>
                </a:spcBef>
                <a:spcAft>
                  <a:spcPct val="0"/>
                </a:spcAft>
                <a:buNone/>
              </a:pPr>
              <a:t>18.3亿</a:t>
            </a:fld>
            <a:endParaRPr lang="zh-CN" altLang="en-US" sz="1200" b="1" dirty="0">
              <a:ea typeface="等线" panose="02010600030101010101" pitchFamily="2" charset="-122"/>
            </a:endParaRPr>
          </a:p>
        </p:txBody>
      </p:sp>
      <p:sp>
        <p:nvSpPr>
          <p:cNvPr id="175" name="文本占位符 2">
            <a:extLst>
              <a:ext uri="{FF2B5EF4-FFF2-40B4-BE49-F238E27FC236}">
                <a16:creationId xmlns:a16="http://schemas.microsoft.com/office/drawing/2014/main" id="{B64E4330-1F94-425E-8488-663FE7095896}"/>
              </a:ext>
            </a:extLst>
          </p:cNvPr>
          <p:cNvSpPr>
            <a:spLocks/>
          </p:cNvSpPr>
          <p:nvPr>
            <p:custDataLst>
              <p:tags r:id="rId38"/>
            </p:custDataLst>
          </p:nvPr>
        </p:nvSpPr>
        <p:spPr bwMode="gray">
          <a:xfrm>
            <a:off x="9625013" y="4295775"/>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227741E-B072-4820-88B0-7A53B1F3D875}" type="datetime'16.''''''''''''''''''''''9亿'''''''''''''''''">
              <a:rPr lang="zh-CN" altLang="en-US" sz="1200" b="1" smtClean="0">
                <a:ea typeface="等线" panose="02010600030101010101" pitchFamily="2" charset="-122"/>
              </a:rPr>
              <a:pPr marL="0" lvl="0" indent="0" algn="ctr">
                <a:spcBef>
                  <a:spcPct val="0"/>
                </a:spcBef>
                <a:spcAft>
                  <a:spcPct val="0"/>
                </a:spcAft>
                <a:buNone/>
              </a:pPr>
              <a:t>16.9亿</a:t>
            </a:fld>
            <a:endParaRPr lang="zh-CN" altLang="en-US" sz="1200" b="1" dirty="0">
              <a:ea typeface="等线" panose="02010600030101010101" pitchFamily="2" charset="-122"/>
            </a:endParaRPr>
          </a:p>
        </p:txBody>
      </p:sp>
      <p:sp>
        <p:nvSpPr>
          <p:cNvPr id="176" name="文本占位符 2">
            <a:extLst>
              <a:ext uri="{FF2B5EF4-FFF2-40B4-BE49-F238E27FC236}">
                <a16:creationId xmlns:a16="http://schemas.microsoft.com/office/drawing/2014/main" id="{30433A82-E99C-422E-B9F6-78B451AF3ACE}"/>
              </a:ext>
            </a:extLst>
          </p:cNvPr>
          <p:cNvSpPr>
            <a:spLocks/>
          </p:cNvSpPr>
          <p:nvPr>
            <p:custDataLst>
              <p:tags r:id="rId39"/>
            </p:custDataLst>
          </p:nvPr>
        </p:nvSpPr>
        <p:spPr bwMode="gray">
          <a:xfrm>
            <a:off x="9891713" y="4130675"/>
            <a:ext cx="485775" cy="1651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1810688-6FA2-4711-84C2-E6275E534148}" type="datetime'2''''2''''''''''''''''''''''''.''''''1亿'''''''''''''''''''">
              <a:rPr lang="zh-CN" altLang="en-US" sz="1200" b="1" smtClean="0">
                <a:ea typeface="等线" panose="02010600030101010101" pitchFamily="2" charset="-122"/>
              </a:rPr>
              <a:pPr marL="0" lvl="0" indent="0" algn="ctr">
                <a:spcBef>
                  <a:spcPct val="0"/>
                </a:spcBef>
                <a:spcAft>
                  <a:spcPct val="0"/>
                </a:spcAft>
                <a:buNone/>
              </a:pPr>
              <a:t>22.1亿</a:t>
            </a:fld>
            <a:endParaRPr lang="zh-CN" altLang="en-US" sz="1200" b="1" dirty="0">
              <a:ea typeface="等线" panose="02010600030101010101" pitchFamily="2" charset="-122"/>
            </a:endParaRPr>
          </a:p>
        </p:txBody>
      </p:sp>
      <p:sp>
        <p:nvSpPr>
          <p:cNvPr id="178" name="文本占位符 2">
            <a:extLst>
              <a:ext uri="{FF2B5EF4-FFF2-40B4-BE49-F238E27FC236}">
                <a16:creationId xmlns:a16="http://schemas.microsoft.com/office/drawing/2014/main" id="{00544AF4-AD0C-4C7D-8DC7-4468B7AED1CD}"/>
              </a:ext>
            </a:extLst>
          </p:cNvPr>
          <p:cNvSpPr>
            <a:spLocks/>
          </p:cNvSpPr>
          <p:nvPr>
            <p:custDataLst>
              <p:tags r:id="rId40"/>
            </p:custDataLst>
          </p:nvPr>
        </p:nvSpPr>
        <p:spPr bwMode="gray">
          <a:xfrm>
            <a:off x="10231438" y="2311400"/>
            <a:ext cx="5699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8734464-28DA-4F67-8BCD-88A3B8C12CE4}" type="datetime'1''''''''5''8''''.''''''''''''''''''''''''''''''''4亿'''">
              <a:rPr lang="zh-CN" altLang="en-US" sz="1200" b="1" smtClean="0">
                <a:ea typeface="等线" panose="02010600030101010101" pitchFamily="2" charset="-122"/>
              </a:rPr>
              <a:pPr marL="0" lvl="0" indent="0" algn="ctr">
                <a:spcBef>
                  <a:spcPct val="0"/>
                </a:spcBef>
                <a:spcAft>
                  <a:spcPct val="0"/>
                </a:spcAft>
                <a:buNone/>
              </a:pPr>
              <a:t>158.4亿</a:t>
            </a:fld>
            <a:endParaRPr lang="zh-CN" altLang="en-US" sz="1200" b="1" dirty="0">
              <a:ea typeface="等线" panose="02010600030101010101" pitchFamily="2" charset="-122"/>
            </a:endParaRPr>
          </a:p>
        </p:txBody>
      </p:sp>
      <p:sp>
        <p:nvSpPr>
          <p:cNvPr id="159" name="文本占位符 2">
            <a:extLst>
              <a:ext uri="{FF2B5EF4-FFF2-40B4-BE49-F238E27FC236}">
                <a16:creationId xmlns:a16="http://schemas.microsoft.com/office/drawing/2014/main" id="{60E09226-43CB-49ED-B113-9CACEA60E4BB}"/>
              </a:ext>
            </a:extLst>
          </p:cNvPr>
          <p:cNvSpPr>
            <a:spLocks/>
          </p:cNvSpPr>
          <p:nvPr>
            <p:custDataLst>
              <p:tags r:id="rId41"/>
            </p:custDataLst>
          </p:nvPr>
        </p:nvSpPr>
        <p:spPr bwMode="gray">
          <a:xfrm>
            <a:off x="3436938" y="2868613"/>
            <a:ext cx="5699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6AB84A1-EE31-4AD0-ABFB-3950C688C2A2}" type="datetime'''1''''''18''''''.''''''''''''''''''''7''亿'''">
              <a:rPr lang="zh-CN" altLang="en-US" sz="1200" b="1" smtClean="0">
                <a:ea typeface="等线" panose="02010600030101010101" pitchFamily="2" charset="-122"/>
              </a:rPr>
              <a:pPr marL="0" lvl="0" indent="0" algn="ctr">
                <a:spcBef>
                  <a:spcPct val="0"/>
                </a:spcBef>
                <a:spcAft>
                  <a:spcPct val="0"/>
                </a:spcAft>
                <a:buNone/>
              </a:pPr>
              <a:t>118.7亿</a:t>
            </a:fld>
            <a:endParaRPr lang="zh-CN" altLang="en-US" sz="1200" b="1" dirty="0">
              <a:ea typeface="等线" panose="02010600030101010101" pitchFamily="2" charset="-122"/>
            </a:endParaRPr>
          </a:p>
        </p:txBody>
      </p:sp>
      <p:sp>
        <p:nvSpPr>
          <p:cNvPr id="62" name="矩形 61">
            <a:extLst>
              <a:ext uri="{FF2B5EF4-FFF2-40B4-BE49-F238E27FC236}">
                <a16:creationId xmlns:a16="http://schemas.microsoft.com/office/drawing/2014/main" id="{B7D54DC7-A14F-B59D-3F66-50FCBDB28C35}"/>
              </a:ext>
            </a:extLst>
          </p:cNvPr>
          <p:cNvSpPr/>
          <p:nvPr>
            <p:custDataLst>
              <p:tags r:id="rId42"/>
            </p:custDataLst>
          </p:nvPr>
        </p:nvSpPr>
        <p:spPr bwMode="auto">
          <a:xfrm>
            <a:off x="917575" y="1109663"/>
            <a:ext cx="250825" cy="187325"/>
          </a:xfrm>
          <a:prstGeom prst="rect">
            <a:avLst/>
          </a:prstGeom>
          <a:solidFill>
            <a:schemeClr val="accent1"/>
          </a:solidFill>
          <a:ln w="19050" cap="flat" cmpd="sng" algn="ctr">
            <a:noFill/>
            <a:prstDash val="solid"/>
            <a:miter lim="800000"/>
            <a:headEnd type="none" w="med" len="med"/>
            <a:tailEnd type="none" w="med" len="med"/>
          </a:ln>
          <a:effectLst/>
          <a:extLs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E26AC1B1-E0BA-730E-2D2B-30E86CCB0E73}"/>
              </a:ext>
            </a:extLst>
          </p:cNvPr>
          <p:cNvSpPr/>
          <p:nvPr>
            <p:custDataLst>
              <p:tags r:id="rId43"/>
            </p:custDataLst>
          </p:nvPr>
        </p:nvSpPr>
        <p:spPr bwMode="auto">
          <a:xfrm>
            <a:off x="1695450" y="1109663"/>
            <a:ext cx="250825" cy="187325"/>
          </a:xfrm>
          <a:prstGeom prst="rect">
            <a:avLst/>
          </a:prstGeom>
          <a:solidFill>
            <a:schemeClr val="accent2"/>
          </a:solidFill>
          <a:ln w="19050" cap="flat" cmpd="sng" algn="ctr">
            <a:noFill/>
            <a:prstDash val="solid"/>
            <a:miter lim="800000"/>
            <a:headEnd type="none" w="med" len="med"/>
            <a:tailEnd type="none" w="med" len="med"/>
          </a:ln>
          <a:effectLst/>
          <a:extLs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占位符 2">
            <a:extLst>
              <a:ext uri="{FF2B5EF4-FFF2-40B4-BE49-F238E27FC236}">
                <a16:creationId xmlns:a16="http://schemas.microsoft.com/office/drawing/2014/main" id="{11944284-F3CF-1F46-EF6F-224E9E904FA1}"/>
              </a:ext>
            </a:extLst>
          </p:cNvPr>
          <p:cNvSpPr>
            <a:spLocks/>
          </p:cNvSpPr>
          <p:nvPr>
            <p:custDataLst>
              <p:tags r:id="rId44"/>
            </p:custDataLst>
          </p:nvPr>
        </p:nvSpPr>
        <p:spPr bwMode="auto">
          <a:xfrm>
            <a:off x="1219200" y="1120775"/>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D15DB61-D32A-4E5A-BB77-15A1B3A2D89F}" type="datetime'''20''''''''''''1''''8'''''">
              <a:rPr lang="zh-CN" altLang="en-US" sz="1400" smtClean="0"/>
              <a:pPr/>
              <a:t>2018</a:t>
            </a:fld>
            <a:endParaRPr lang="zh-CN" altLang="en-US" sz="1400" dirty="0"/>
          </a:p>
        </p:txBody>
      </p:sp>
      <p:sp>
        <p:nvSpPr>
          <p:cNvPr id="59" name="文本占位符 2">
            <a:extLst>
              <a:ext uri="{FF2B5EF4-FFF2-40B4-BE49-F238E27FC236}">
                <a16:creationId xmlns:a16="http://schemas.microsoft.com/office/drawing/2014/main" id="{96916102-7C64-EC95-4283-C0A7672676A0}"/>
              </a:ext>
            </a:extLst>
          </p:cNvPr>
          <p:cNvSpPr>
            <a:spLocks/>
          </p:cNvSpPr>
          <p:nvPr>
            <p:custDataLst>
              <p:tags r:id="rId45"/>
            </p:custDataLst>
          </p:nvPr>
        </p:nvSpPr>
        <p:spPr bwMode="auto">
          <a:xfrm>
            <a:off x="1997075" y="1120775"/>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E566FB9-3C28-4565-96B1-C8642B972858}" type="datetime'''''''''''''''''''''''''''''''''''''''''2''02''''''''5'''''">
              <a:rPr lang="zh-CN" altLang="en-US" sz="1400" smtClean="0"/>
              <a:pPr/>
              <a:t>2025</a:t>
            </a:fld>
            <a:endParaRPr lang="zh-CN" altLang="en-US" sz="1400" dirty="0"/>
          </a:p>
        </p:txBody>
      </p:sp>
      <p:sp>
        <p:nvSpPr>
          <p:cNvPr id="215" name="文本框 214">
            <a:extLst>
              <a:ext uri="{FF2B5EF4-FFF2-40B4-BE49-F238E27FC236}">
                <a16:creationId xmlns:a16="http://schemas.microsoft.com/office/drawing/2014/main" id="{E20E46C2-4F54-4251-35B3-28E317BE5830}"/>
              </a:ext>
            </a:extLst>
          </p:cNvPr>
          <p:cNvSpPr txBox="1"/>
          <p:nvPr/>
        </p:nvSpPr>
        <p:spPr>
          <a:xfrm>
            <a:off x="977900" y="269397"/>
            <a:ext cx="6096896" cy="493084"/>
          </a:xfrm>
          <a:prstGeom prst="rect">
            <a:avLst/>
          </a:prstGeom>
          <a:noFill/>
        </p:spPr>
        <p:txBody>
          <a:bodyPr wrap="square">
            <a:spAutoFit/>
          </a:bodyPr>
          <a:lstStyle/>
          <a:p>
            <a:pPr>
              <a:lnSpc>
                <a:spcPct val="115000"/>
              </a:lnSpc>
              <a:spcAft>
                <a:spcPts val="800"/>
              </a:spcAft>
            </a:pPr>
            <a:r>
              <a:rPr lang="zh-CN" altLang="en-US" sz="2400" b="1" kern="100" dirty="0">
                <a:latin typeface="等线" panose="02010600030101010101" pitchFamily="2" charset="-122"/>
                <a:ea typeface="等线" panose="02010600030101010101" pitchFamily="2" charset="-122"/>
                <a:cs typeface="Times New Roman" panose="02020603050405020304" pitchFamily="18" charset="0"/>
              </a:rPr>
              <a:t>不同区域</a:t>
            </a:r>
            <a:r>
              <a:rPr lang="en-US" altLang="zh-CN" sz="2400" b="1" kern="100" dirty="0">
                <a:latin typeface="等线" panose="02010600030101010101" pitchFamily="2" charset="-122"/>
                <a:ea typeface="等线" panose="02010600030101010101" pitchFamily="2" charset="-122"/>
                <a:cs typeface="Times New Roman" panose="02020603050405020304" pitchFamily="18" charset="0"/>
              </a:rPr>
              <a:t>——</a:t>
            </a:r>
            <a:r>
              <a:rPr lang="zh-CN" altLang="en-US" sz="2400" b="1" kern="100" dirty="0">
                <a:latin typeface="等线" panose="02010600030101010101" pitchFamily="2" charset="-122"/>
                <a:ea typeface="等线" panose="02010600030101010101" pitchFamily="2" charset="-122"/>
                <a:cs typeface="Times New Roman" panose="02020603050405020304" pitchFamily="18" charset="0"/>
              </a:rPr>
              <a:t>出口额</a:t>
            </a:r>
          </a:p>
        </p:txBody>
      </p:sp>
      <p:sp>
        <p:nvSpPr>
          <p:cNvPr id="261" name="文本框 260">
            <a:extLst>
              <a:ext uri="{FF2B5EF4-FFF2-40B4-BE49-F238E27FC236}">
                <a16:creationId xmlns:a16="http://schemas.microsoft.com/office/drawing/2014/main" id="{FC8FC374-ECC7-5C29-8B34-227CA7117E27}"/>
              </a:ext>
            </a:extLst>
          </p:cNvPr>
          <p:cNvSpPr txBox="1"/>
          <p:nvPr/>
        </p:nvSpPr>
        <p:spPr>
          <a:xfrm>
            <a:off x="3900488" y="5448300"/>
            <a:ext cx="5003800" cy="338554"/>
          </a:xfrm>
          <a:prstGeom prst="rect">
            <a:avLst/>
          </a:prstGeom>
          <a:noFill/>
        </p:spPr>
        <p:txBody>
          <a:bodyPr wrap="square">
            <a:spAutoFit/>
          </a:bodyPr>
          <a:lstStyle/>
          <a:p>
            <a:pPr algn="ctr"/>
            <a:r>
              <a:rPr lang="zh-CN" altLang="en-US" sz="1600" b="1" dirty="0"/>
              <a:t>不同区域乘用车出口额变化对比（</a:t>
            </a:r>
            <a:r>
              <a:rPr lang="en-US" altLang="zh-CN" sz="1600" b="1" dirty="0"/>
              <a:t> 2018 VS 2025 </a:t>
            </a:r>
            <a:r>
              <a:rPr lang="zh-CN" altLang="en-US" sz="1600" b="1" dirty="0"/>
              <a:t>）</a:t>
            </a:r>
          </a:p>
        </p:txBody>
      </p:sp>
      <p:sp>
        <p:nvSpPr>
          <p:cNvPr id="177" name="文本框 176">
            <a:extLst>
              <a:ext uri="{FF2B5EF4-FFF2-40B4-BE49-F238E27FC236}">
                <a16:creationId xmlns:a16="http://schemas.microsoft.com/office/drawing/2014/main" id="{A1B6E704-B280-DCDE-A1EF-AE0F27926FCC}"/>
              </a:ext>
            </a:extLst>
          </p:cNvPr>
          <p:cNvSpPr txBox="1"/>
          <p:nvPr/>
        </p:nvSpPr>
        <p:spPr>
          <a:xfrm>
            <a:off x="2614613" y="1062038"/>
            <a:ext cx="1371600" cy="307777"/>
          </a:xfrm>
          <a:prstGeom prst="rect">
            <a:avLst/>
          </a:prstGeom>
          <a:noFill/>
        </p:spPr>
        <p:txBody>
          <a:bodyPr wrap="square" rtlCol="0">
            <a:spAutoFit/>
          </a:bodyPr>
          <a:lstStyle/>
          <a:p>
            <a:r>
              <a:rPr lang="zh-CN" altLang="en-US" sz="1400" dirty="0"/>
              <a:t>单位：美元</a:t>
            </a:r>
          </a:p>
        </p:txBody>
      </p:sp>
      <p:sp>
        <p:nvSpPr>
          <p:cNvPr id="190" name="文本框 189">
            <a:extLst>
              <a:ext uri="{FF2B5EF4-FFF2-40B4-BE49-F238E27FC236}">
                <a16:creationId xmlns:a16="http://schemas.microsoft.com/office/drawing/2014/main" id="{1D7001F1-54B5-68DD-53F3-3DEC7F97F0D1}"/>
              </a:ext>
            </a:extLst>
          </p:cNvPr>
          <p:cNvSpPr txBox="1"/>
          <p:nvPr/>
        </p:nvSpPr>
        <p:spPr>
          <a:xfrm>
            <a:off x="918181" y="5900379"/>
            <a:ext cx="10355638" cy="851259"/>
          </a:xfrm>
          <a:prstGeom prst="rect">
            <a:avLst/>
          </a:prstGeom>
          <a:noFill/>
        </p:spPr>
        <p:txBody>
          <a:bodyPr wrap="square">
            <a:spAutoFit/>
          </a:bodyPr>
          <a:lstStyle/>
          <a:p>
            <a:pPr>
              <a:lnSpc>
                <a:spcPct val="120000"/>
              </a:lnSpc>
            </a:pPr>
            <a:r>
              <a:rPr lang="zh-CN" altLang="en-US" sz="1400" dirty="0"/>
              <a:t>各区域出口额同步实现跨越式增长，价值端竞争力全面凸显。西欧与中欧出口额从约 </a:t>
            </a:r>
            <a:r>
              <a:rPr lang="en-US" altLang="zh-CN" sz="1400" dirty="0"/>
              <a:t>4 </a:t>
            </a:r>
            <a:r>
              <a:rPr lang="zh-CN" altLang="en-US" sz="1400" dirty="0"/>
              <a:t>亿美元飙升至约 </a:t>
            </a:r>
            <a:r>
              <a:rPr lang="en-US" altLang="zh-CN" sz="1400" dirty="0"/>
              <a:t>197 </a:t>
            </a:r>
            <a:r>
              <a:rPr lang="zh-CN" altLang="en-US" sz="1400" dirty="0"/>
              <a:t>亿美元（增幅近 </a:t>
            </a:r>
            <a:r>
              <a:rPr lang="en-US" altLang="zh-CN" sz="1400" dirty="0"/>
              <a:t>50 </a:t>
            </a:r>
            <a:r>
              <a:rPr lang="zh-CN" altLang="en-US" sz="1400" dirty="0"/>
              <a:t>倍），中东与北非、拉美分别从约 </a:t>
            </a:r>
            <a:r>
              <a:rPr lang="en-US" altLang="zh-CN" sz="1400" dirty="0"/>
              <a:t>22 </a:t>
            </a:r>
            <a:r>
              <a:rPr lang="zh-CN" altLang="en-US" sz="1400" dirty="0"/>
              <a:t>亿、约</a:t>
            </a:r>
            <a:r>
              <a:rPr lang="en-US" altLang="zh-CN" sz="1400" dirty="0"/>
              <a:t>22 </a:t>
            </a:r>
            <a:r>
              <a:rPr lang="zh-CN" altLang="en-US" sz="1400" dirty="0"/>
              <a:t>亿美元增长至约 </a:t>
            </a:r>
            <a:r>
              <a:rPr lang="en-US" altLang="zh-CN" sz="1400" dirty="0"/>
              <a:t>226 </a:t>
            </a:r>
            <a:r>
              <a:rPr lang="zh-CN" altLang="en-US" sz="1400" dirty="0"/>
              <a:t>亿、约</a:t>
            </a:r>
            <a:r>
              <a:rPr lang="en-US" altLang="zh-CN" sz="1400" dirty="0"/>
              <a:t>158 </a:t>
            </a:r>
            <a:r>
              <a:rPr lang="zh-CN" altLang="en-US" sz="1400" dirty="0"/>
              <a:t>亿美元，成为出口额核心支柱；欧洲等高附加值市场的额增长显著跑赢量增长。</a:t>
            </a:r>
            <a:endParaRPr lang="en-US" altLang="zh-CN" sz="1400" dirty="0"/>
          </a:p>
        </p:txBody>
      </p:sp>
      <p:sp>
        <p:nvSpPr>
          <p:cNvPr id="3" name="文本框 2">
            <a:extLst>
              <a:ext uri="{FF2B5EF4-FFF2-40B4-BE49-F238E27FC236}">
                <a16:creationId xmlns:a16="http://schemas.microsoft.com/office/drawing/2014/main" id="{711DD1AD-AFD8-F28E-66DE-D290C2D26FA1}"/>
              </a:ext>
            </a:extLst>
          </p:cNvPr>
          <p:cNvSpPr txBox="1"/>
          <p:nvPr/>
        </p:nvSpPr>
        <p:spPr>
          <a:xfrm>
            <a:off x="917575" y="5207000"/>
            <a:ext cx="6096896" cy="246221"/>
          </a:xfrm>
          <a:prstGeom prst="rect">
            <a:avLst/>
          </a:prstGeom>
          <a:noFill/>
        </p:spPr>
        <p:txBody>
          <a:bodyPr wrap="square">
            <a:spAutoFit/>
          </a:bodyPr>
          <a:lstStyle/>
          <a:p>
            <a:r>
              <a:rPr lang="zh-CN" altLang="en-US" sz="1000" dirty="0">
                <a:latin typeface="楷体" panose="02010609060101010101" pitchFamily="49" charset="-122"/>
                <a:ea typeface="楷体" panose="02010609060101010101" pitchFamily="49" charset="-122"/>
              </a:rPr>
              <a:t>注：南亚市场暂不具备参考性（原因同前述）</a:t>
            </a:r>
          </a:p>
        </p:txBody>
      </p:sp>
    </p:spTree>
    <p:extLst>
      <p:ext uri="{BB962C8B-B14F-4D97-AF65-F5344CB8AC3E}">
        <p14:creationId xmlns:p14="http://schemas.microsoft.com/office/powerpoint/2010/main" val="31489443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32687&quot;&gt;&lt;version val=&quot;1000206&quot;/&gt;&lt;CPresentation id=&quot;1&quot;&gt;&lt;m_precDefaultOrdinal&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Ordinal&gt;&lt;m_precDefaultNumber&gt;&lt;m_bNumberIsYear val=&quot;1&quot;/&gt;&lt;m_chMinusSymbol&gt;-&lt;/m_chMinusSymbol&gt;&lt;m_chDecimalSymbol17909&gt;.&lt;/m_chDecimalSymbol17909&gt;&lt;m_nGroupingDigits17909 val=&quot;2147483647&quot;/&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yearfmt&gt;&lt;begin val=&quot;0&quot;/&gt;&lt;end val=&quot;4&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4&quot;&gt;&lt;elem m_fUsage=&quot;2.92888301237230308516E+00&quot;&gt;&lt;m_msothmcolidx val=&quot;0&quot;/&gt;&lt;m_rgb r=&quot;00&quot; g=&quot;3E&quot; b=&quot;6A&quot;/&gt;&lt;/elem&gt;&lt;elem m_fUsage=&quot;1.87730759150418213821E+00&quot;&gt;&lt;m_msothmcolidx val=&quot;0&quot;/&gt;&lt;m_rgb r=&quot;7F&quot; g=&quot;9E&quot; b=&quot;B4&quot;/&gt;&lt;/elem&gt;&lt;elem m_fUsage=&quot;1.01325797315979571067E+00&quot;&gt;&lt;m_msothmcolidx val=&quot;0&quot;/&gt;&lt;m_rgb r=&quot;8A&quot; g=&quot;AF&quot; b=&quot;C0&quot;/&gt;&lt;/elem&gt;&lt;elem m_fUsage=&quot;1.00000000000000000000E+00&quot;&gt;&lt;m_msothmcolidx val=&quot;0&quot;/&gt;&lt;m_rgb r=&quot;F4&quot; g=&quot;B8&quot; b=&quot;98&quot;/&gt;&lt;/elem&gt;&lt;elem m_fUsage=&quot;9.66077569318070539239E-01&quot;&gt;&lt;m_msothmcolidx val=&quot;0&quot;/&gt;&lt;m_rgb r=&quot;B1&quot; g=&quot;C0&quot; b=&quot;CD&quot;/&gt;&lt;/elem&gt;&lt;elem m_fUsage=&quot;9.18861489000000197791E-01&quot;&gt;&lt;m_msothmcolidx val=&quot;0&quot;/&gt;&lt;m_rgb r=&quot;CD&quot; g=&quot;8F&quot; b=&quot;B3&quot;/&gt;&lt;/elem&gt;&lt;elem m_fUsage=&quot;6.83834944935157951207E-01&quot;&gt;&lt;m_msothmcolidx val=&quot;0&quot;/&gt;&lt;m_rgb r=&quot;36&quot; g=&quot;74&quot; b=&quot;6A&quot;/&gt;&lt;/elem&gt;&lt;elem m_fUsage=&quot;2.28169482688259844805E-01&quot;&gt;&lt;m_msothmcolidx val=&quot;0&quot;/&gt;&lt;m_rgb r=&quot;64&quot; g=&quot;82&quot; b=&quot;9C&quot;/&gt;&lt;/elem&gt;&lt;elem m_fUsage=&quot;1.60116726817231602720E-01&quot;&gt;&lt;m_msothmcolidx val=&quot;0&quot;/&gt;&lt;m_rgb r=&quot;DF&quot; g=&quot;AB&quot; b=&quot;90&quot;/&gt;&lt;/elem&gt;&lt;elem m_fUsage=&quot;1.37364730060788503563E-01&quot;&gt;&lt;m_msothmcolidx val=&quot;0&quot;/&gt;&lt;m_rgb r=&quot;9A&quot; g=&quot;B9&quot; b=&quot;B4&quot;/&gt;&lt;/elem&gt;&lt;elem m_fUsage=&quot;4.23911582752162577337E-02&quot;&gt;&lt;m_msothmcolidx val=&quot;0&quot;/&gt;&lt;m_rgb r=&quot;C3&quot; g=&quot;58&quot; b=&quot;09&quot;/&gt;&lt;/elem&gt;&lt;elem m_fUsage=&quot;1.33027946472911509646E-02&quot;&gt;&lt;m_msothmcolidx val=&quot;0&quot;/&gt;&lt;m_rgb r=&quot;F2&quot; g=&quot;B7&quot; b=&quot;98&quot;/&gt;&lt;/elem&gt;&lt;elem m_fUsage=&quot;3.04325272217046251602E-03&quot;&gt;&lt;m_msothmcolidx val=&quot;0&quot;/&gt;&lt;m_rgb r=&quot;00&quot; g=&quot;6B&quot; b=&quot;35&quot;/&gt;&lt;/elem&gt;&lt;elem m_fUsage=&quot;2.73892744995341301181E-03&quot;&gt;&lt;m_msothmcolidx val=&quot;0&quot;/&gt;&lt;m_rgb r=&quot;2C&quot; g=&quot;B3&quot; b=&quot;4A&quot;/&gt;&lt;/elem&gt;&lt;/m_vecMRU&gt;&lt;/m_mruColor&gt;&lt;m_eweekdayFirstOfWeek val=&quot;2&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DR9oSVpVR9FHE0yc9k3VG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rgCrHBtT7GAT7l9.8J.rc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oRxs61JtfA1negIrBdSmJ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vUe5teB68quY7OxeEfQy5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lr5w0N5F1BuHXHL._xwqc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Epc_ZIO9r9eKWnOs1Siq6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qHRSySOoBAy3oRR_f4gP2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SdggW337tsuba7ifruy7c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uA2hyeayfWCW9tKCaebR7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QP1yyeQoeNhTHlTps5YqG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gQylAyTU3nb6v0eqNiG7N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_cIljRKqx7Oy6yzEiPULl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x8wV23sQ_ZR5xE3xNSf9C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l6VOhG4spr2JKk0pIkw8V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5dhF6I.CUY73VfLP4Jhg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JINVhYmjx6vnCSJm3nsEr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KmDYn1POWNSKXA.N1fLMP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iVGb2sm0s0FSEiICDhr2q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PqKKpSepCUBPJGBjRePyX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RcGipEsOtA486uCmO2ILO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jkhICtizCv_pK7jA2IqmN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Sxo3lOD1L6CPiO251djbG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osIzOKWKl.sFFmSgxh.T5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_6bW_yR_wu_aq6IEb3LMc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j1R03tqnNugFEus4JNrEK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o5rWZKu2LDums0RU5cii0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4BLF.hmwj38e4DPxx8NRr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ExwCdJ5OgTjF4ioyMQfr3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joLRFd0GDwHPfvgZzI37W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E.TiApZtH8lqz7RpTWJ4C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9dVN5kG7HEriWWVSFA1P4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MJ2.SlICSuZbGE0N3Eyg.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icyuE9z4YXkcTqy0IfXVQ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M1fkNvyyyO_vXc9m4Ipb_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XBWFXBe6Qal6I91SiF6o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FsIwWmXnnkaCYm8ScX2QP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LB4NB6O9_cuaWVxU1Ijln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Oovtn_zFa.26dizGUvS09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hNt5gnPn9z9oQFl3GauD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jsCmsCP_oXEHgsdNUdrsA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EJyoAwkV0rtoxdcUgdwgs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axOWmyKBQt5v1pD6utizm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RgAd5UoqCO9QKUcPh8YEZ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mWdPhId3RVGtRbfxgjLEb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bIR94cCi7bJKbEURCuvDjg"/>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FqBrTJN71DiC8xIehCSo4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LLTvLJ8o66Ksmz7E63Ets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aGRzIzXPLN86hqCGSMhKf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mPBDi1LsCwnka5NcD4g8a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vOlIPekKeTz..n_0HfXiY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zQUzCylQNRkcH.1QcqfTI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xcaRRiO18jbZBMjZPAlf3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4iqM32NT8J1WXrM_UWjh2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vwsUNsuEHkchnNryD8ImH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WbHhm.vOonP48dHwb9JRqQ"/>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v7C7lMlrZz.EqwLJ1Kk0f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5.6cFqkik4fNt1TiYddW2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NF1ewTSKWY9U8Jojj6OrM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NLMefOnHhzStyMOIPme5s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UUmn3w3FpVO.C_KepheT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4OzMYIM6_F.bcqUEZ7B.w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MthcetRLfz97PHIyUKPU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l3zZ_qucQx0k8F6vz9fCL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s2kNTrfvZS9vvb41J08rO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5TEnL5ZBBdQbQRMEQnrAe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kHNw8tZrRaeUYUPGQ8_5Uw"/>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SUaCuFXuVD2V4GTfO1NAG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4EjW7p1YoygaCRVIUFiKu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0Y.zFEIEoD.M3gOsqUpOc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USWFs0Js.LtrQTtkSCt_J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4a5aBBnJxJg.dpECoHGPM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ON.AnVZYiYUyjB8q9eeDW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rAIDGnt04p0Zt9JXngffI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kWKRHkoP1Rvfg5GlP4F1g"/>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j8aR.x1_tyj8eauEdFtro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jdOKrtteZ0DDTjdHSXJnd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7viPG8xFjOMTy_LYTwnp_Q"/>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6uFUkITvI.zrV2yz_KGcr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lcnlxWSoltclrSU_J3skn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4pth7gG15cSvfdq5nNJb4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1c8r5oM1YcztT76_V_iPv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1Nh.UHIaPHmOXBkRsoXvy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v9DbCShxqSKKnstHf0i_Q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uZ1oBorcrThFHhshsbS9k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63Ie9Z6NPF7Lr6_vUc00J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ahMgHRhunJGlg.a3C3uKi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b4ef1iToow0Aw1v4goi21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uYssvEuwUqdNKg9duNmPE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umXyiy_fUH71DSD3BO.8x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bvw8oOLVhK9EyCScTVuE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qzX.F58HrTdJOCrJqGDQDg"/>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JYBnt0LOJ9GzKitUnWCy7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wU_EAEUgGwjJRHhBJdt6t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WuET7iu1eqcXYAtF.eUPk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27L.qpm1uemfrFAgLGX6eQ"/>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MUC9KyXfGjbjD62k7Tduv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PLdKlyxDCAor5GwFjQFbn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mMma294DdnFK2zwfEi0JJ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qFDePSLN49RaDP8ph64W1w"/>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rDVQetZYpq1EbOLRfYcyOg"/>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BXReZUrZ6NfS1dsGR2Qzp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XEAyzFFXzC9bhCSB1IY0f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vwsUNsuEHkchnNryD8ImH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bnQD1SdKWIg8hF8zFg_Vr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npdIOhnIFoyVH_WmDRhwq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4g.hMv_kkIaaFwTTnxfgAQ"/>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vQYvAXThblncv59acsj9e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5t0rZkIYoYL1jvecTts.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uDfP54mqU0BhQ2y4F1E6f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Bal7EqCVhWP2hfY3iK.rFQ"/>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TpH6hy3qkZVW33qNZ8N00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Mgl9UYAT5Xo3Bp3.jF6kRQ"/>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pY7jqV7fykkLh2Z48EuHu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nOoYjU5X.RhasJ6u.HPLF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PKfDAhgtkV3a14bH4ioHQ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NJ0lVx8fFKFL1dbOLkQnGg"/>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bXQLc7VxtuFNoXR.uQGAt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8iCfEQArx89QpT.mHmz77g"/>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7vJiLY2AEW9NyyDGIIJXs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3MZN_j4td9KQq6n9WBCqFQ"/>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LAMcGTmlpVFsfRIrGmQbB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xrCeLf1q0BW3TJv3nO2yd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WmQMlqs8DlczOe3KsKmzp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d0j2eG3g5ObGtHrw9c1V1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dQM_WPY7Q6KSqy5fNPnEn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PRJxga0I84sU8X4qXElP9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JgSJbEdNIRYbEiWij_TpQ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eR0id9Y6RpWjLK4nwLwOe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vY9GebUmJAYXy8kmKkiy3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kO6eRhDRzxozGC1ysGDgc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lf7lR1UbfNm8.T1PNjNfRw"/>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QfvAhvXX8gWkWLjk78Z1g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GodNWQT2F_ROgUW0vQ80bw"/>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Ug51lW1cV.Y1Tv5vYDt1q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GPNK.yYFlsmdWmFtpQ8H_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Ir0Ra1QEEUvVsaP9RSsR0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_DAgFs0w_XH7JGH0Cpr.K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pNOxGFVF3AUfK3ppbouR8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WS2T1jQlIoESL5dlbrxkV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tTEs6CKgNIdnZV5.91chV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WHSdk1BUqrhMgT4wGM8ar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9kgzIcjTaRqifXRmHUA36A"/>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LPjCO3iiNJBsHH4S1zxjB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V0Px5iLMGd6D9Z2e8ljkzA"/>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mMma294DdnFK2zwfEi0JJA"/>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rDVQetZYpq1EbOLRfYcyO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BXReZUrZ6NfS1dsGR2Qzp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XEAyzFFXzC9bhCSB1IY0f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vwsUNsuEHkchnNryD8ImH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s6_okQMlL39DmYDCmwOnK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bnQD1SdKWIg8hF8zFg_VrQ"/>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npdIOhnIFoyVH_WmDRhwq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4g.hMv_kkIaaFwTTnxfgAQ"/>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vQYvAXThblncv59acsj9eg"/>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5t0rZkIYoYL1jvecTts.w"/>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Bal7EqCVhWP2hfY3iK.rFQ"/>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TpH6hy3qkZVW33qNZ8N00A"/>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Mgl9UYAT5Xo3Bp3.jF6kRQ"/>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pY7jqV7fykkLh2Z48EuHu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nOoYjU5X.RhasJ6u.HPLF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x0ad5blMXZgbeORGk1Mjsg"/>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PKfDAhgtkV3a14bH4ioHQ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NJ0lVx8fFKFL1dbOLkQnGg"/>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aZ7U_bAPSasTqsFtURLA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vADqRwbiX8mLgs7NZ6bfNQ"/>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Y4n_kXrDUrfuyIwiBuPClA"/>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wECrBWeIq_AKIpBOJ6qLlQ"/>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k9PHLnaqq_lt08wv10Vpn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kZlkPdih4G5jw8IOcuUeQw"/>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NduYc3pwtcDBH3TaPVZtr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dQM_WPY7Q6KSqy5fNPnEn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7fs9wZw2mvPIk91_KV69jg"/>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qq8ox9K5exXBStBaS94kI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yvxYX8Gb_YLGuZWJoM5D7w"/>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Q0cWlPbAatigcsq2Hhrhug"/>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LXFpL.vPg5mBFdROMtpCF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WjSgE.HBVYZJuuFScNt9u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78JxKwjQ5Mi801kOhuxFc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zjIWT3D9YoRsCcl4l0PjV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oak.9vYUSIfGUTN4CYArk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mcxRfYipO.SpQHgU23PoLw"/>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MU69m_ukrtUA6Mj1pXGZt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r_gEF98EFjdXHTLgulOOf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q5X_kh6IF4lDkgpTnEbvwA"/>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10eqnZZKZRZVLU5T4PRT6A"/>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M8fwpKWJgncdTlLdNHNM3w"/>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IXEXAvvDgZaxQ8Fw5WWAH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5BqUKgDazM13Y2BI9zP_6w"/>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Wna1UNdh7VkCtm3mVF7p1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juO.D0nDc_wzwp.2e23hr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60J7KCMTPY9Makb5xMHCNg"/>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m2aAozAfC9o6KqniFq.8Eg"/>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mMma294DdnFK2zwfEi0JJ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jQOVpMDJk0pVehFOr4JTag"/>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rDVQetZYpq1EbOLRfYcyO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BXReZUrZ6NfS1dsGR2Qzpw"/>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XEAyzFFXzC9bhCSB1IY0f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m3iP9LwY2TZ6_hzoT0f5Dw"/>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b46zydAvMIO.T4OJqbs85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Spx0mUKy2lbdCVfdIhllZ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uFjGCt8.FXdirVQ3PNijz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sVd3eA4rua8rcOKrtJCt6Q"/>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NAGImNHKJtfmByAvL9Fd1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lXlyAGUZnkYopflLviVwk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Ys.fBjCKvU6IBWJFDFOua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ct44X05qhnlpN4M3nWzygQ"/>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ANODMDQFA1_NTiEHH.VAw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Brj89tk6FpPGAvuGPAPQA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mfA92fdj1C.Lkp4C2U_oZ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hr.IjkJrl5F0t3wish3yig"/>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gEJ2ZD_sSp78ssrmQgsB8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6I3B7Ffp1Eo_7yVhEnr6mA"/>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ZCunOEG74KzTXyWfLPzxS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8uMFJdXYn4E7xs1urjhil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jf2edcLhCFiSe30zy5yZcA"/>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w1SkTtR1KA2YYkx.mBlX5Q"/>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6.1MHTBEZC2yvrXPZpx..Q"/>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7oidgois9jj6krQR.euH9Q"/>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oNx60JvCsxLoVXTMN9qjYQ"/>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DbvFMGQvH07kFtehKvcdw"/>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y5oI6N6xoYIg6fDUQ9Tye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YnNvnjmW8qIoO07X5898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v71dZST5cIh6sQu.9XAaZg"/>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Ndfe51tW3xNhzXlzniB6r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D5D81h_3bhX2c7f7CuwY7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W.l0IilhRWZappIeYkvVaw"/>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Aaj6_uq3HWDWoXjGhbJhgA"/>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A6blg7KRUfJzWeMD8SvmkQ"/>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Pnx6WIwA0Sx9cobpzGL3J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MRSzYd1ndZ8NT2xirhWeDA"/>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O.BW.iziLC7lJmYKzptB4Q"/>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yvM.f73bKOIYNNNUCMd5m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Ze_6qboXSmHN3soULCA93g"/>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4uhZW5R3GKD32SFuISWirw"/>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3NhEY7wpT.mpAVfp.aEGvg"/>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DUMsFcSCZvb9kMq4Jk94i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wpjgpCICB532s8s.IH0Hrg"/>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kmMGeyuFK3qh.6HHucx19Q"/>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DnSAHyN8W9KkEu6ybRQ_XQ"/>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SRnYY3yroV4udUU4DUL7JA"/>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610vbH6NXoGxYRuSMXmuzQ"/>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U9fuxu43encQS9OGGMiNKQ"/>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A59KaBCz2SiIE7OYrLY2WA"/>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AdZnCYJATXd93VdJs8ABhA"/>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3YSxR7hN7_jpRSWtiPWLQ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cBvdHhcKVP6WSKpQhC0OWw"/>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gwH6mtnL4hSYkgjRyQUX1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cJs5k5ZPsRfbMTZAf6sLrw"/>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n3jM6I6CxyPr7N0Fef8xNQ"/>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b0YKiQKLO8tSsqc9FIs1wQ"/>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v3X3WBd8AVk8_DEfGZ9KbA"/>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SrlCwUaH.567RM9tVrVK3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LkNaY6uN236oPi16s11RFA"/>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CzTeCMuoxPAChNmPIygkYw"/>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N9nAfnDnTa4T6DZ7l9SS8g"/>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EQhxBE8ouFSzT06bNHVVV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wgJK_C5EehPkNV8WaWwZK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upGOpPJNKEUEYXC0AnC0O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omWKx6aiLlPbej9syvovDw"/>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oY7DY3fxGFhZlBUEHOpwr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jxak1EzZmqNycjvtL9nAcA"/>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AieAFCDYLHzdvPdo0dL3r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quPILWjADZM5_IoMNX4uRw"/>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A0GM4VA134WYxnSxYiZo2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e9xrc_dfPyMu_ibyGrdQWQ"/>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n7YMOeLOfqq77TuCPhzVHg"/>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IxQ9vJzRPekS4r3Zw0TdTw"/>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B8tFDORs9kKFBmmSC3osH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5dnSqq_lv4LusngiVWRyw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Lt67JFHEUfbsD30bllXYY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EYC6jh8MDXMBwr2dHJiqFg"/>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6PH6tOW3ldAlcwetdHA9rw"/>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aY_k46O_j.WUp7cuJo5jxw"/>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Z9kx1XGJmxKb7UgeGri2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wSKlK0VDnEVTvNmibbiniQ"/>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455.DdGTpN3vZrdnFVSiR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uYVLlO_GWZx9lQ7LmQkQqw"/>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qWsKmYRjefTPFTA6GfVeAA"/>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1PpMCTje2CD5E49i1dWVw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umYa7cTs6L97ErvKBhz98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d7bdGyMsXgFYKLGnRsXabg"/>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ZixtwX8NvL70jsKk5zBCqg"/>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vXeSuGccvcNY1SlcqM4Hx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CXaGntOgh_zE3JF2E3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tAIxqJd8zAFHoscTZgsar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7BJ4_IbVLarJVHKOR6sGO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sBS5cCfkdKmDm1aQnIi.J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ns0DlPRo6UJ5JrZjGpTN4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iSYdCk_FCl1jebRIoeqI9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Sa5N0HofohMQwmrQ6C1gl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RKcSMIxASBr1IMm.ZIXHI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C6Etqb8usD6lrWHpk8WvV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4zekJR.X23ah9Fr9Jq3XA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nlE7ropoONxrxALXN6S1A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AQl4OG8BM.dIccLXV6JFO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Ue6FcWuDn84nhhnNdOPEO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AKlRvq8J8oo3Z9LCruMui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s0owgJLJOfGwsUygZxjcb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pc2bxDPy6JJE4wKNa9xu2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Vhb1xehxyWEy7sg0PMkRZ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oyA.5jJlk.gUHwCphguq4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ZTIMw.T6IknpFoeFh6VB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F5IWWoe66xgo.MfdZm2P2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lF7MUcaEBB38Qu7SCS76K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LF5Nhc4BBkCcCFmsYCYu7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2ekJp7vk6WksEnqqEoNNM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z9BB5Ica65RH_V.gnLuSj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c4qwTNQyOHYhjxyH3IHZ2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g3Rhjs4guretfeffki4ab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D09gagQEMU91KvTLhZsf_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4L6SH3WBtwnUGVbOOiwDb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kqjfjkvm0BAdfmWSGTfIZ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nbQCakRmrnO.WFpW15pQ5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tadzIf5tSc.p.7ciyT5PE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f3BkhLGf_em08wMlPejwo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OTatphVdEk9EFPXEPGjpn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IvAfEnUhD6iqi5eQrwBux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rYtlQFtcjKVzHY3NpR_RL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GMww2yZemqEEkeF_zUH0f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9eVLLOodbsCTZr0F2HI2x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_WfLI1.HQob40uZpZd5VS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9owIdpLTXMb0bZ7CKfPYN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9Djnm5r4AfyCxrRQuaroV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FjcnYSruwA6ckL_Gl8X6b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NPjlZsWk7bAyDKUwdcz6v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M45KhzQyAr.vylrntCBaX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tqjYFhskNVDKJic6wrCPc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K_hu7xbnn002X1CjEYiba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n01Y3_7lFUxy3uA8RohDk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LKfEkMBZlqE4YdrYfRXeM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8Zqmb8DzsEK.CGRpQjspG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VW.rJ8Matf3TpWOMel5JW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XQbez_Ce2bA.dL.gi4Dsa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wIRHz_Oi.nrvJkpDsDXVI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MAUUY8Uks_qPEXNUyIl8u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EtNQxHfFDItqwucW.wBA9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DelFbrZC.UQNVa1Jixvrj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mI7_xB.m2YEgRS7YNAqy5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F5I_uUZ1KsAYpmMFVX5K3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xlzgTaTOs7bDXDKIVyktX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Eh5RR7g3uXaBwqHjfwow_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4D2tmOQGuoiE8Earxi.Ev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ZwdpR5qstoQcNdbPr7C6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7Nv73vlSiVvz.VnHRJ07N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c6PmOuJGxVvkxXDK3dtef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75ZJBGn93_MYJGPNBhoDV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OLSWIzASFK3LLzTTl_Bji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DpmppZktciVL_qQhTJ721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sukxVV7Bfr0aKBTXa.Hct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fiajoHy9Pvc5GO484iDZY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NuB1rP13tS4Us8p94edwa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79RSIKsMt0AFCoplQPEId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2676</TotalTime>
  <Words>1684</Words>
  <Application>Microsoft Office PowerPoint</Application>
  <PresentationFormat>宽屏</PresentationFormat>
  <Paragraphs>477</Paragraphs>
  <Slides>11</Slides>
  <Notes>5</Notes>
  <HiddenSlides>0</HiddenSlides>
  <MMClips>0</MMClips>
  <ScaleCrop>false</ScaleCrop>
  <HeadingPairs>
    <vt:vector size="8" baseType="variant">
      <vt:variant>
        <vt:lpstr>已用的字体</vt:lpstr>
      </vt:variant>
      <vt:variant>
        <vt:i4>5</vt:i4>
      </vt:variant>
      <vt:variant>
        <vt:lpstr>主题</vt:lpstr>
      </vt:variant>
      <vt:variant>
        <vt:i4>1</vt:i4>
      </vt:variant>
      <vt:variant>
        <vt:lpstr>嵌入 OLE 服务器</vt:lpstr>
      </vt:variant>
      <vt:variant>
        <vt:i4>1</vt:i4>
      </vt:variant>
      <vt:variant>
        <vt:lpstr>幻灯片标题</vt:lpstr>
      </vt:variant>
      <vt:variant>
        <vt:i4>11</vt:i4>
      </vt:variant>
    </vt:vector>
  </HeadingPairs>
  <TitlesOfParts>
    <vt:vector size="18" baseType="lpstr">
      <vt:lpstr>等线</vt:lpstr>
      <vt:lpstr>等线 Light</vt:lpstr>
      <vt:lpstr>楷体</vt:lpstr>
      <vt:lpstr>微软雅黑</vt:lpstr>
      <vt:lpstr>Arial</vt:lpstr>
      <vt:lpstr>Office 主题​​</vt:lpstr>
      <vt:lpstr>think-cell 幻灯片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8 睿库</dc:creator>
  <cp:lastModifiedBy>8 睿库</cp:lastModifiedBy>
  <cp:revision>102</cp:revision>
  <dcterms:created xsi:type="dcterms:W3CDTF">2026-03-27T08:08:17Z</dcterms:created>
  <dcterms:modified xsi:type="dcterms:W3CDTF">2026-04-16T03:17:33Z</dcterms:modified>
</cp:coreProperties>
</file>